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2"/>
  </p:notesMasterIdLst>
  <p:sldIdLst>
    <p:sldId id="256" r:id="rId5"/>
    <p:sldId id="299" r:id="rId6"/>
    <p:sldId id="300" r:id="rId7"/>
    <p:sldId id="257" r:id="rId8"/>
    <p:sldId id="302" r:id="rId9"/>
    <p:sldId id="262" r:id="rId10"/>
    <p:sldId id="301" r:id="rId11"/>
    <p:sldId id="260" r:id="rId12"/>
    <p:sldId id="263" r:id="rId13"/>
    <p:sldId id="288" r:id="rId14"/>
    <p:sldId id="265" r:id="rId15"/>
    <p:sldId id="318" r:id="rId16"/>
    <p:sldId id="305" r:id="rId17"/>
    <p:sldId id="306" r:id="rId18"/>
    <p:sldId id="277" r:id="rId19"/>
    <p:sldId id="276" r:id="rId20"/>
    <p:sldId id="319" r:id="rId21"/>
    <p:sldId id="312" r:id="rId22"/>
    <p:sldId id="320" r:id="rId23"/>
    <p:sldId id="313" r:id="rId24"/>
    <p:sldId id="315" r:id="rId25"/>
    <p:sldId id="321" r:id="rId26"/>
    <p:sldId id="314" r:id="rId27"/>
    <p:sldId id="316" r:id="rId28"/>
    <p:sldId id="322" r:id="rId29"/>
    <p:sldId id="317" r:id="rId30"/>
    <p:sldId id="323" r:id="rId31"/>
    <p:sldId id="324" r:id="rId32"/>
    <p:sldId id="325" r:id="rId33"/>
    <p:sldId id="328" r:id="rId34"/>
    <p:sldId id="326" r:id="rId35"/>
    <p:sldId id="327" r:id="rId36"/>
    <p:sldId id="330" r:id="rId37"/>
    <p:sldId id="329" r:id="rId38"/>
    <p:sldId id="281" r:id="rId39"/>
    <p:sldId id="270" r:id="rId40"/>
    <p:sldId id="282" r:id="rId41"/>
    <p:sldId id="283" r:id="rId42"/>
    <p:sldId id="285" r:id="rId43"/>
    <p:sldId id="286" r:id="rId44"/>
    <p:sldId id="287" r:id="rId45"/>
    <p:sldId id="292" r:id="rId46"/>
    <p:sldId id="293" r:id="rId47"/>
    <p:sldId id="303" r:id="rId48"/>
    <p:sldId id="272" r:id="rId49"/>
    <p:sldId id="271" r:id="rId50"/>
    <p:sldId id="294" r:id="rId51"/>
    <p:sldId id="307" r:id="rId52"/>
    <p:sldId id="332" r:id="rId53"/>
    <p:sldId id="331" r:id="rId54"/>
    <p:sldId id="266" r:id="rId55"/>
    <p:sldId id="289" r:id="rId56"/>
    <p:sldId id="291" r:id="rId57"/>
    <p:sldId id="311" r:id="rId58"/>
    <p:sldId id="308" r:id="rId59"/>
    <p:sldId id="310" r:id="rId60"/>
    <p:sldId id="269" r:id="rId61"/>
    <p:sldId id="341" r:id="rId62"/>
    <p:sldId id="273" r:id="rId63"/>
    <p:sldId id="275" r:id="rId64"/>
    <p:sldId id="333" r:id="rId65"/>
    <p:sldId id="340" r:id="rId66"/>
    <p:sldId id="267" r:id="rId67"/>
    <p:sldId id="268" r:id="rId68"/>
    <p:sldId id="296" r:id="rId69"/>
    <p:sldId id="297" r:id="rId70"/>
    <p:sldId id="335" r:id="rId71"/>
    <p:sldId id="334" r:id="rId72"/>
    <p:sldId id="336" r:id="rId73"/>
    <p:sldId id="278" r:id="rId74"/>
    <p:sldId id="280" r:id="rId75"/>
    <p:sldId id="259" r:id="rId76"/>
    <p:sldId id="338" r:id="rId77"/>
    <p:sldId id="295" r:id="rId78"/>
    <p:sldId id="337" r:id="rId79"/>
    <p:sldId id="258" r:id="rId80"/>
    <p:sldId id="339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EE26D-6735-4BAB-91DB-85BE2ADF4B68}" v="69" dt="2022-07-12T01:48:50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Pan Jiadong" userId="f031fbd2-68f8-458b-8dae-f8569e2e0479" providerId="ADAL" clId="{786EE26D-6735-4BAB-91DB-85BE2ADF4B68}"/>
    <pc:docChg chg="undo custSel addSld modSld">
      <pc:chgData name="Jeremy Pan Jiadong" userId="f031fbd2-68f8-458b-8dae-f8569e2e0479" providerId="ADAL" clId="{786EE26D-6735-4BAB-91DB-85BE2ADF4B68}" dt="2022-07-12T01:53:00.664" v="363" actId="20577"/>
      <pc:docMkLst>
        <pc:docMk/>
      </pc:docMkLst>
      <pc:sldChg chg="modSp">
        <pc:chgData name="Jeremy Pan Jiadong" userId="f031fbd2-68f8-458b-8dae-f8569e2e0479" providerId="ADAL" clId="{786EE26D-6735-4BAB-91DB-85BE2ADF4B68}" dt="2022-07-12T01:25:30.453" v="29" actId="20577"/>
        <pc:sldMkLst>
          <pc:docMk/>
          <pc:sldMk cId="2727632753" sldId="262"/>
        </pc:sldMkLst>
        <pc:spChg chg="mod">
          <ac:chgData name="Jeremy Pan Jiadong" userId="f031fbd2-68f8-458b-8dae-f8569e2e0479" providerId="ADAL" clId="{786EE26D-6735-4BAB-91DB-85BE2ADF4B68}" dt="2022-07-12T01:25:30.453" v="29" actId="20577"/>
          <ac:spMkLst>
            <pc:docMk/>
            <pc:sldMk cId="2727632753" sldId="262"/>
            <ac:spMk id="5" creationId="{C6CA43AC-394F-4B0F-B41C-05A800961294}"/>
          </ac:spMkLst>
        </pc:spChg>
      </pc:sldChg>
      <pc:sldChg chg="modSp mod">
        <pc:chgData name="Jeremy Pan Jiadong" userId="f031fbd2-68f8-458b-8dae-f8569e2e0479" providerId="ADAL" clId="{786EE26D-6735-4BAB-91DB-85BE2ADF4B68}" dt="2022-07-12T01:27:25.413" v="30" actId="20577"/>
        <pc:sldMkLst>
          <pc:docMk/>
          <pc:sldMk cId="4162427702" sldId="263"/>
        </pc:sldMkLst>
        <pc:spChg chg="mod">
          <ac:chgData name="Jeremy Pan Jiadong" userId="f031fbd2-68f8-458b-8dae-f8569e2e0479" providerId="ADAL" clId="{786EE26D-6735-4BAB-91DB-85BE2ADF4B68}" dt="2022-07-12T01:27:25.413" v="30" actId="20577"/>
          <ac:spMkLst>
            <pc:docMk/>
            <pc:sldMk cId="4162427702" sldId="263"/>
            <ac:spMk id="3" creationId="{3CB1120A-BC0E-4680-AF90-F0A3E519EF88}"/>
          </ac:spMkLst>
        </pc:spChg>
      </pc:sldChg>
      <pc:sldChg chg="modSp mod">
        <pc:chgData name="Jeremy Pan Jiadong" userId="f031fbd2-68f8-458b-8dae-f8569e2e0479" providerId="ADAL" clId="{786EE26D-6735-4BAB-91DB-85BE2ADF4B68}" dt="2022-07-12T01:51:27.200" v="349" actId="20577"/>
        <pc:sldMkLst>
          <pc:docMk/>
          <pc:sldMk cId="4168982970" sldId="280"/>
        </pc:sldMkLst>
        <pc:spChg chg="mod">
          <ac:chgData name="Jeremy Pan Jiadong" userId="f031fbd2-68f8-458b-8dae-f8569e2e0479" providerId="ADAL" clId="{786EE26D-6735-4BAB-91DB-85BE2ADF4B68}" dt="2022-07-12T01:51:27.200" v="349" actId="20577"/>
          <ac:spMkLst>
            <pc:docMk/>
            <pc:sldMk cId="4168982970" sldId="280"/>
            <ac:spMk id="2" creationId="{1789E6E8-DA33-4949-A271-9D14B8CA1964}"/>
          </ac:spMkLst>
        </pc:spChg>
        <pc:spChg chg="mod">
          <ac:chgData name="Jeremy Pan Jiadong" userId="f031fbd2-68f8-458b-8dae-f8569e2e0479" providerId="ADAL" clId="{786EE26D-6735-4BAB-91DB-85BE2ADF4B68}" dt="2022-07-12T01:41:08.583" v="274" actId="20577"/>
          <ac:spMkLst>
            <pc:docMk/>
            <pc:sldMk cId="4168982970" sldId="280"/>
            <ac:spMk id="3" creationId="{4233A1F0-054E-4AE8-8239-521D31C09276}"/>
          </ac:spMkLst>
        </pc:spChg>
      </pc:sldChg>
      <pc:sldChg chg="modSp mod">
        <pc:chgData name="Jeremy Pan Jiadong" userId="f031fbd2-68f8-458b-8dae-f8569e2e0479" providerId="ADAL" clId="{786EE26D-6735-4BAB-91DB-85BE2ADF4B68}" dt="2022-07-12T01:29:21.096" v="32" actId="14100"/>
        <pc:sldMkLst>
          <pc:docMk/>
          <pc:sldMk cId="3057862379" sldId="303"/>
        </pc:sldMkLst>
        <pc:cxnChg chg="mod">
          <ac:chgData name="Jeremy Pan Jiadong" userId="f031fbd2-68f8-458b-8dae-f8569e2e0479" providerId="ADAL" clId="{786EE26D-6735-4BAB-91DB-85BE2ADF4B68}" dt="2022-07-12T01:29:18.958" v="31" actId="14100"/>
          <ac:cxnSpMkLst>
            <pc:docMk/>
            <pc:sldMk cId="3057862379" sldId="303"/>
            <ac:cxnSpMk id="46" creationId="{946969E8-13DF-49F7-AD2C-54CF6FF67E67}"/>
          </ac:cxnSpMkLst>
        </pc:cxnChg>
        <pc:cxnChg chg="mod">
          <ac:chgData name="Jeremy Pan Jiadong" userId="f031fbd2-68f8-458b-8dae-f8569e2e0479" providerId="ADAL" clId="{786EE26D-6735-4BAB-91DB-85BE2ADF4B68}" dt="2022-07-12T01:29:21.096" v="32" actId="14100"/>
          <ac:cxnSpMkLst>
            <pc:docMk/>
            <pc:sldMk cId="3057862379" sldId="303"/>
            <ac:cxnSpMk id="47" creationId="{FA61F464-3C1B-4760-9673-76EE64DD702A}"/>
          </ac:cxnSpMkLst>
        </pc:cxnChg>
      </pc:sldChg>
      <pc:sldChg chg="addSp delSp modSp mod delAnim modAnim">
        <pc:chgData name="Jeremy Pan Jiadong" userId="f031fbd2-68f8-458b-8dae-f8569e2e0479" providerId="ADAL" clId="{786EE26D-6735-4BAB-91DB-85BE2ADF4B68}" dt="2022-07-12T01:48:59.998" v="334" actId="478"/>
        <pc:sldMkLst>
          <pc:docMk/>
          <pc:sldMk cId="1324038560" sldId="308"/>
        </pc:sldMkLst>
        <pc:spChg chg="add del mod">
          <ac:chgData name="Jeremy Pan Jiadong" userId="f031fbd2-68f8-458b-8dae-f8569e2e0479" providerId="ADAL" clId="{786EE26D-6735-4BAB-91DB-85BE2ADF4B68}" dt="2022-07-12T01:48:59.998" v="334" actId="478"/>
          <ac:spMkLst>
            <pc:docMk/>
            <pc:sldMk cId="1324038560" sldId="308"/>
            <ac:spMk id="3" creationId="{6740D9FD-48DD-42FC-AF37-09C0FCB40D74}"/>
          </ac:spMkLst>
        </pc:spChg>
      </pc:sldChg>
      <pc:sldChg chg="addSp delSp modSp mod modAnim">
        <pc:chgData name="Jeremy Pan Jiadong" userId="f031fbd2-68f8-458b-8dae-f8569e2e0479" providerId="ADAL" clId="{786EE26D-6735-4BAB-91DB-85BE2ADF4B68}" dt="2022-07-12T01:47:13.006" v="327" actId="166"/>
        <pc:sldMkLst>
          <pc:docMk/>
          <pc:sldMk cId="2376945652" sldId="326"/>
        </pc:sldMkLst>
        <pc:picChg chg="add mod">
          <ac:chgData name="Jeremy Pan Jiadong" userId="f031fbd2-68f8-458b-8dae-f8569e2e0479" providerId="ADAL" clId="{786EE26D-6735-4BAB-91DB-85BE2ADF4B68}" dt="2022-07-12T01:45:19.560" v="312" actId="1076"/>
          <ac:picMkLst>
            <pc:docMk/>
            <pc:sldMk cId="2376945652" sldId="326"/>
            <ac:picMk id="2" creationId="{9FC3DA9C-38DD-4D06-AB38-15696C3802A9}"/>
          </ac:picMkLst>
        </pc:picChg>
        <pc:picChg chg="del">
          <ac:chgData name="Jeremy Pan Jiadong" userId="f031fbd2-68f8-458b-8dae-f8569e2e0479" providerId="ADAL" clId="{786EE26D-6735-4BAB-91DB-85BE2ADF4B68}" dt="2022-07-12T01:45:12.042" v="309" actId="478"/>
          <ac:picMkLst>
            <pc:docMk/>
            <pc:sldMk cId="2376945652" sldId="326"/>
            <ac:picMk id="10" creationId="{0B994A99-36A0-4630-AB39-808BCF983AFC}"/>
          </ac:picMkLst>
        </pc:picChg>
        <pc:picChg chg="del">
          <ac:chgData name="Jeremy Pan Jiadong" userId="f031fbd2-68f8-458b-8dae-f8569e2e0479" providerId="ADAL" clId="{786EE26D-6735-4BAB-91DB-85BE2ADF4B68}" dt="2022-07-12T01:45:11.437" v="308" actId="478"/>
          <ac:picMkLst>
            <pc:docMk/>
            <pc:sldMk cId="2376945652" sldId="326"/>
            <ac:picMk id="11" creationId="{353C69AC-655B-40BF-86AB-ED1F3D58D2D0}"/>
          </ac:picMkLst>
        </pc:picChg>
        <pc:picChg chg="del">
          <ac:chgData name="Jeremy Pan Jiadong" userId="f031fbd2-68f8-458b-8dae-f8569e2e0479" providerId="ADAL" clId="{786EE26D-6735-4BAB-91DB-85BE2ADF4B68}" dt="2022-07-12T01:45:10.679" v="307" actId="478"/>
          <ac:picMkLst>
            <pc:docMk/>
            <pc:sldMk cId="2376945652" sldId="326"/>
            <ac:picMk id="12" creationId="{DDDE53E4-AB01-42E2-88BE-75040E94DCB2}"/>
          </ac:picMkLst>
        </pc:picChg>
        <pc:picChg chg="add mod">
          <ac:chgData name="Jeremy Pan Jiadong" userId="f031fbd2-68f8-458b-8dae-f8569e2e0479" providerId="ADAL" clId="{786EE26D-6735-4BAB-91DB-85BE2ADF4B68}" dt="2022-07-12T01:46:38.906" v="316" actId="1076"/>
          <ac:picMkLst>
            <pc:docMk/>
            <pc:sldMk cId="2376945652" sldId="326"/>
            <ac:picMk id="1026" creationId="{473376A6-360C-417A-A82F-E50B1EE347FE}"/>
          </ac:picMkLst>
        </pc:picChg>
        <pc:picChg chg="add mod">
          <ac:chgData name="Jeremy Pan Jiadong" userId="f031fbd2-68f8-458b-8dae-f8569e2e0479" providerId="ADAL" clId="{786EE26D-6735-4BAB-91DB-85BE2ADF4B68}" dt="2022-07-12T01:47:10.115" v="326" actId="1076"/>
          <ac:picMkLst>
            <pc:docMk/>
            <pc:sldMk cId="2376945652" sldId="326"/>
            <ac:picMk id="1028" creationId="{0A4B79A9-BCA1-4E3C-93C1-831A9758B577}"/>
          </ac:picMkLst>
        </pc:picChg>
        <pc:picChg chg="mod">
          <ac:chgData name="Jeremy Pan Jiadong" userId="f031fbd2-68f8-458b-8dae-f8569e2e0479" providerId="ADAL" clId="{786EE26D-6735-4BAB-91DB-85BE2ADF4B68}" dt="2022-07-12T01:47:13.006" v="327" actId="166"/>
          <ac:picMkLst>
            <pc:docMk/>
            <pc:sldMk cId="2376945652" sldId="326"/>
            <ac:picMk id="2054" creationId="{C8CB81B1-AE1E-434E-A428-85B751134D78}"/>
          </ac:picMkLst>
        </pc:picChg>
      </pc:sldChg>
      <pc:sldChg chg="addSp modSp mod">
        <pc:chgData name="Jeremy Pan Jiadong" userId="f031fbd2-68f8-458b-8dae-f8569e2e0479" providerId="ADAL" clId="{786EE26D-6735-4BAB-91DB-85BE2ADF4B68}" dt="2022-07-12T01:44:08.461" v="303" actId="1076"/>
        <pc:sldMkLst>
          <pc:docMk/>
          <pc:sldMk cId="3527592693" sldId="329"/>
        </pc:sldMkLst>
        <pc:spChg chg="add mod">
          <ac:chgData name="Jeremy Pan Jiadong" userId="f031fbd2-68f8-458b-8dae-f8569e2e0479" providerId="ADAL" clId="{786EE26D-6735-4BAB-91DB-85BE2ADF4B68}" dt="2022-07-12T01:44:08.461" v="303" actId="1076"/>
          <ac:spMkLst>
            <pc:docMk/>
            <pc:sldMk cId="3527592693" sldId="329"/>
            <ac:spMk id="2" creationId="{9ED52E96-0B52-40BF-8DE0-A6384A0BA341}"/>
          </ac:spMkLst>
        </pc:spChg>
      </pc:sldChg>
      <pc:sldChg chg="delSp mod">
        <pc:chgData name="Jeremy Pan Jiadong" userId="f031fbd2-68f8-458b-8dae-f8569e2e0479" providerId="ADAL" clId="{786EE26D-6735-4BAB-91DB-85BE2ADF4B68}" dt="2022-07-12T01:33:01.441" v="96" actId="478"/>
        <pc:sldMkLst>
          <pc:docMk/>
          <pc:sldMk cId="3783442784" sldId="333"/>
        </pc:sldMkLst>
        <pc:spChg chg="del">
          <ac:chgData name="Jeremy Pan Jiadong" userId="f031fbd2-68f8-458b-8dae-f8569e2e0479" providerId="ADAL" clId="{786EE26D-6735-4BAB-91DB-85BE2ADF4B68}" dt="2022-07-12T01:33:01.441" v="96" actId="478"/>
          <ac:spMkLst>
            <pc:docMk/>
            <pc:sldMk cId="3783442784" sldId="333"/>
            <ac:spMk id="50" creationId="{818B068D-9B4F-4F44-88E4-D147D257B859}"/>
          </ac:spMkLst>
        </pc:spChg>
      </pc:sldChg>
      <pc:sldChg chg="modSp mod">
        <pc:chgData name="Jeremy Pan Jiadong" userId="f031fbd2-68f8-458b-8dae-f8569e2e0479" providerId="ADAL" clId="{786EE26D-6735-4BAB-91DB-85BE2ADF4B68}" dt="2022-07-12T01:50:39.841" v="335" actId="20577"/>
        <pc:sldMkLst>
          <pc:docMk/>
          <pc:sldMk cId="1063883156" sldId="335"/>
        </pc:sldMkLst>
        <pc:spChg chg="mod">
          <ac:chgData name="Jeremy Pan Jiadong" userId="f031fbd2-68f8-458b-8dae-f8569e2e0479" providerId="ADAL" clId="{786EE26D-6735-4BAB-91DB-85BE2ADF4B68}" dt="2022-07-12T01:50:39.841" v="335" actId="20577"/>
          <ac:spMkLst>
            <pc:docMk/>
            <pc:sldMk cId="1063883156" sldId="335"/>
            <ac:spMk id="3" creationId="{7D412698-27A4-4095-9C7E-41BBC95A7892}"/>
          </ac:spMkLst>
        </pc:spChg>
      </pc:sldChg>
      <pc:sldChg chg="modSp mod">
        <pc:chgData name="Jeremy Pan Jiadong" userId="f031fbd2-68f8-458b-8dae-f8569e2e0479" providerId="ADAL" clId="{786EE26D-6735-4BAB-91DB-85BE2ADF4B68}" dt="2022-07-12T01:53:00.664" v="363" actId="20577"/>
        <pc:sldMkLst>
          <pc:docMk/>
          <pc:sldMk cId="522179769" sldId="337"/>
        </pc:sldMkLst>
        <pc:spChg chg="mod">
          <ac:chgData name="Jeremy Pan Jiadong" userId="f031fbd2-68f8-458b-8dae-f8569e2e0479" providerId="ADAL" clId="{786EE26D-6735-4BAB-91DB-85BE2ADF4B68}" dt="2022-07-12T01:53:00.664" v="363" actId="20577"/>
          <ac:spMkLst>
            <pc:docMk/>
            <pc:sldMk cId="522179769" sldId="337"/>
            <ac:spMk id="3" creationId="{D3C2445F-4F90-4747-B24B-4D8385E0390E}"/>
          </ac:spMkLst>
        </pc:spChg>
      </pc:sldChg>
      <pc:sldChg chg="addSp delSp modSp add mod modAnim">
        <pc:chgData name="Jeremy Pan Jiadong" userId="f031fbd2-68f8-458b-8dae-f8569e2e0479" providerId="ADAL" clId="{786EE26D-6735-4BAB-91DB-85BE2ADF4B68}" dt="2022-07-12T01:36:28.604" v="200" actId="1076"/>
        <pc:sldMkLst>
          <pc:docMk/>
          <pc:sldMk cId="600775339" sldId="340"/>
        </pc:sldMkLst>
        <pc:spChg chg="del">
          <ac:chgData name="Jeremy Pan Jiadong" userId="f031fbd2-68f8-458b-8dae-f8569e2e0479" providerId="ADAL" clId="{786EE26D-6735-4BAB-91DB-85BE2ADF4B68}" dt="2022-07-12T01:34:16.069" v="138" actId="478"/>
          <ac:spMkLst>
            <pc:docMk/>
            <pc:sldMk cId="600775339" sldId="340"/>
            <ac:spMk id="2" creationId="{928F6B5C-C437-411E-B561-AF7B834104E6}"/>
          </ac:spMkLst>
        </pc:spChg>
        <pc:spChg chg="mod">
          <ac:chgData name="Jeremy Pan Jiadong" userId="f031fbd2-68f8-458b-8dae-f8569e2e0479" providerId="ADAL" clId="{786EE26D-6735-4BAB-91DB-85BE2ADF4B68}" dt="2022-07-12T01:36:19.907" v="198" actId="1076"/>
          <ac:spMkLst>
            <pc:docMk/>
            <pc:sldMk cId="600775339" sldId="340"/>
            <ac:spMk id="3" creationId="{302F4299-C1F4-4189-83EC-1B9E9DDB8C6F}"/>
          </ac:spMkLst>
        </pc:spChg>
        <pc:spChg chg="del">
          <ac:chgData name="Jeremy Pan Jiadong" userId="f031fbd2-68f8-458b-8dae-f8569e2e0479" providerId="ADAL" clId="{786EE26D-6735-4BAB-91DB-85BE2ADF4B68}" dt="2022-07-12T01:33:12.511" v="103" actId="478"/>
          <ac:spMkLst>
            <pc:docMk/>
            <pc:sldMk cId="600775339" sldId="340"/>
            <ac:spMk id="4" creationId="{606E5A11-8134-4DEC-A2BC-6DB0D88C44EA}"/>
          </ac:spMkLst>
        </pc:spChg>
        <pc:spChg chg="mod">
          <ac:chgData name="Jeremy Pan Jiadong" userId="f031fbd2-68f8-458b-8dae-f8569e2e0479" providerId="ADAL" clId="{786EE26D-6735-4BAB-91DB-85BE2ADF4B68}" dt="2022-07-12T01:36:19.907" v="198" actId="1076"/>
          <ac:spMkLst>
            <pc:docMk/>
            <pc:sldMk cId="600775339" sldId="340"/>
            <ac:spMk id="5" creationId="{4196B226-A45D-4ACE-A6EA-4255522EFE4B}"/>
          </ac:spMkLst>
        </pc:spChg>
        <pc:spChg chg="del">
          <ac:chgData name="Jeremy Pan Jiadong" userId="f031fbd2-68f8-458b-8dae-f8569e2e0479" providerId="ADAL" clId="{786EE26D-6735-4BAB-91DB-85BE2ADF4B68}" dt="2022-07-12T01:33:15.010" v="107" actId="478"/>
          <ac:spMkLst>
            <pc:docMk/>
            <pc:sldMk cId="600775339" sldId="340"/>
            <ac:spMk id="6" creationId="{78B27231-D734-4DE9-9FFF-6E3F0D0C85F1}"/>
          </ac:spMkLst>
        </pc:spChg>
        <pc:spChg chg="mod">
          <ac:chgData name="Jeremy Pan Jiadong" userId="f031fbd2-68f8-458b-8dae-f8569e2e0479" providerId="ADAL" clId="{786EE26D-6735-4BAB-91DB-85BE2ADF4B68}" dt="2022-07-12T01:36:21.902" v="199" actId="1076"/>
          <ac:spMkLst>
            <pc:docMk/>
            <pc:sldMk cId="600775339" sldId="340"/>
            <ac:spMk id="7" creationId="{6782C1B2-1A2F-4F9F-9193-EEF1DDD12082}"/>
          </ac:spMkLst>
        </pc:spChg>
        <pc:spChg chg="add mod">
          <ac:chgData name="Jeremy Pan Jiadong" userId="f031fbd2-68f8-458b-8dae-f8569e2e0479" providerId="ADAL" clId="{786EE26D-6735-4BAB-91DB-85BE2ADF4B68}" dt="2022-07-12T01:36:28.604" v="200" actId="1076"/>
          <ac:spMkLst>
            <pc:docMk/>
            <pc:sldMk cId="600775339" sldId="340"/>
            <ac:spMk id="10" creationId="{48E6F358-CEFF-4F32-A60C-94027E0F5B6D}"/>
          </ac:spMkLst>
        </pc:spChg>
        <pc:spChg chg="add mod">
          <ac:chgData name="Jeremy Pan Jiadong" userId="f031fbd2-68f8-458b-8dae-f8569e2e0479" providerId="ADAL" clId="{786EE26D-6735-4BAB-91DB-85BE2ADF4B68}" dt="2022-07-12T01:36:28.604" v="200" actId="1076"/>
          <ac:spMkLst>
            <pc:docMk/>
            <pc:sldMk cId="600775339" sldId="340"/>
            <ac:spMk id="12" creationId="{F5D159B9-6016-493F-AE6C-67FF4C648F59}"/>
          </ac:spMkLst>
        </pc:spChg>
        <pc:spChg chg="del">
          <ac:chgData name="Jeremy Pan Jiadong" userId="f031fbd2-68f8-458b-8dae-f8569e2e0479" providerId="ADAL" clId="{786EE26D-6735-4BAB-91DB-85BE2ADF4B68}" dt="2022-07-12T01:33:10.313" v="98" actId="478"/>
          <ac:spMkLst>
            <pc:docMk/>
            <pc:sldMk cId="600775339" sldId="340"/>
            <ac:spMk id="18" creationId="{8CD75AFE-8C2C-4FA5-AEAC-4B06D30D57AF}"/>
          </ac:spMkLst>
        </pc:spChg>
        <pc:spChg chg="del">
          <ac:chgData name="Jeremy Pan Jiadong" userId="f031fbd2-68f8-458b-8dae-f8569e2e0479" providerId="ADAL" clId="{786EE26D-6735-4BAB-91DB-85BE2ADF4B68}" dt="2022-07-12T01:33:19.750" v="111" actId="478"/>
          <ac:spMkLst>
            <pc:docMk/>
            <pc:sldMk cId="600775339" sldId="340"/>
            <ac:spMk id="25" creationId="{435C1774-F5B9-48B8-BFD5-22BD1E196D9F}"/>
          </ac:spMkLst>
        </pc:spChg>
        <pc:spChg chg="del">
          <ac:chgData name="Jeremy Pan Jiadong" userId="f031fbd2-68f8-458b-8dae-f8569e2e0479" providerId="ADAL" clId="{786EE26D-6735-4BAB-91DB-85BE2ADF4B68}" dt="2022-07-12T01:33:16.281" v="108" actId="478"/>
          <ac:spMkLst>
            <pc:docMk/>
            <pc:sldMk cId="600775339" sldId="340"/>
            <ac:spMk id="28" creationId="{48067F18-D4E2-406A-98AB-2715A3469FF2}"/>
          </ac:spMkLst>
        </pc:spChg>
        <pc:spChg chg="del">
          <ac:chgData name="Jeremy Pan Jiadong" userId="f031fbd2-68f8-458b-8dae-f8569e2e0479" providerId="ADAL" clId="{786EE26D-6735-4BAB-91DB-85BE2ADF4B68}" dt="2022-07-12T01:33:12.065" v="102" actId="478"/>
          <ac:spMkLst>
            <pc:docMk/>
            <pc:sldMk cId="600775339" sldId="340"/>
            <ac:spMk id="30" creationId="{E446E0C6-B0BD-43EB-A7D8-30C846C9EB8D}"/>
          </ac:spMkLst>
        </pc:spChg>
        <pc:spChg chg="del">
          <ac:chgData name="Jeremy Pan Jiadong" userId="f031fbd2-68f8-458b-8dae-f8569e2e0479" providerId="ADAL" clId="{786EE26D-6735-4BAB-91DB-85BE2ADF4B68}" dt="2022-07-12T01:33:13.857" v="105" actId="478"/>
          <ac:spMkLst>
            <pc:docMk/>
            <pc:sldMk cId="600775339" sldId="340"/>
            <ac:spMk id="31" creationId="{B3AD9FAA-C922-4345-9156-FFCC02DA78BB}"/>
          </ac:spMkLst>
        </pc:spChg>
        <pc:spChg chg="add mod">
          <ac:chgData name="Jeremy Pan Jiadong" userId="f031fbd2-68f8-458b-8dae-f8569e2e0479" providerId="ADAL" clId="{786EE26D-6735-4BAB-91DB-85BE2ADF4B68}" dt="2022-07-12T01:36:28.604" v="200" actId="1076"/>
          <ac:spMkLst>
            <pc:docMk/>
            <pc:sldMk cId="600775339" sldId="340"/>
            <ac:spMk id="33" creationId="{31D89A61-6C4C-411B-B35B-ECD968CEE7FE}"/>
          </ac:spMkLst>
        </pc:spChg>
        <pc:spChg chg="mod">
          <ac:chgData name="Jeremy Pan Jiadong" userId="f031fbd2-68f8-458b-8dae-f8569e2e0479" providerId="ADAL" clId="{786EE26D-6735-4BAB-91DB-85BE2ADF4B68}" dt="2022-07-12T01:36:19.907" v="198" actId="1076"/>
          <ac:spMkLst>
            <pc:docMk/>
            <pc:sldMk cId="600775339" sldId="340"/>
            <ac:spMk id="41" creationId="{DE852A84-012A-4D8A-9630-F20B83529816}"/>
          </ac:spMkLst>
        </pc:spChg>
        <pc:spChg chg="del">
          <ac:chgData name="Jeremy Pan Jiadong" userId="f031fbd2-68f8-458b-8dae-f8569e2e0479" providerId="ADAL" clId="{786EE26D-6735-4BAB-91DB-85BE2ADF4B68}" dt="2022-07-12T01:33:16.281" v="108" actId="478"/>
          <ac:spMkLst>
            <pc:docMk/>
            <pc:sldMk cId="600775339" sldId="340"/>
            <ac:spMk id="42" creationId="{A96FF0F7-4152-40FF-BE0B-8998DCA9ABAF}"/>
          </ac:spMkLst>
        </pc:spChg>
        <pc:spChg chg="del">
          <ac:chgData name="Jeremy Pan Jiadong" userId="f031fbd2-68f8-458b-8dae-f8569e2e0479" providerId="ADAL" clId="{786EE26D-6735-4BAB-91DB-85BE2ADF4B68}" dt="2022-07-12T01:33:17.563" v="109" actId="478"/>
          <ac:spMkLst>
            <pc:docMk/>
            <pc:sldMk cId="600775339" sldId="340"/>
            <ac:spMk id="45" creationId="{2DC62098-5763-4F05-BE44-7A5664787A4B}"/>
          </ac:spMkLst>
        </pc:spChg>
        <pc:spChg chg="del">
          <ac:chgData name="Jeremy Pan Jiadong" userId="f031fbd2-68f8-458b-8dae-f8569e2e0479" providerId="ADAL" clId="{786EE26D-6735-4BAB-91DB-85BE2ADF4B68}" dt="2022-07-12T01:33:27.041" v="115" actId="478"/>
          <ac:spMkLst>
            <pc:docMk/>
            <pc:sldMk cId="600775339" sldId="340"/>
            <ac:spMk id="46" creationId="{715BA7A3-4AF9-4BF8-B054-0D94F755D6C3}"/>
          </ac:spMkLst>
        </pc:spChg>
        <pc:spChg chg="del">
          <ac:chgData name="Jeremy Pan Jiadong" userId="f031fbd2-68f8-458b-8dae-f8569e2e0479" providerId="ADAL" clId="{786EE26D-6735-4BAB-91DB-85BE2ADF4B68}" dt="2022-07-12T01:32:58.695" v="95" actId="478"/>
          <ac:spMkLst>
            <pc:docMk/>
            <pc:sldMk cId="600775339" sldId="340"/>
            <ac:spMk id="50" creationId="{818B068D-9B4F-4F44-88E4-D147D257B859}"/>
          </ac:spMkLst>
        </pc:spChg>
        <pc:graphicFrameChg chg="add mod modGraphic">
          <ac:chgData name="Jeremy Pan Jiadong" userId="f031fbd2-68f8-458b-8dae-f8569e2e0479" providerId="ADAL" clId="{786EE26D-6735-4BAB-91DB-85BE2ADF4B68}" dt="2022-07-12T01:36:28.604" v="200" actId="1076"/>
          <ac:graphicFrameMkLst>
            <pc:docMk/>
            <pc:sldMk cId="600775339" sldId="340"/>
            <ac:graphicFrameMk id="26" creationId="{96DA7888-0932-46A5-B78A-8EF0769338EC}"/>
          </ac:graphicFrameMkLst>
        </pc:graphicFrameChg>
        <pc:graphicFrameChg chg="add mod modGraphic">
          <ac:chgData name="Jeremy Pan Jiadong" userId="f031fbd2-68f8-458b-8dae-f8569e2e0479" providerId="ADAL" clId="{786EE26D-6735-4BAB-91DB-85BE2ADF4B68}" dt="2022-07-12T01:36:28.604" v="200" actId="1076"/>
          <ac:graphicFrameMkLst>
            <pc:docMk/>
            <pc:sldMk cId="600775339" sldId="340"/>
            <ac:graphicFrameMk id="29" creationId="{880B5049-42C2-4361-BE4D-332322B3B3E9}"/>
          </ac:graphicFrameMkLst>
        </pc:graphicFrameChg>
        <pc:graphicFrameChg chg="del">
          <ac:chgData name="Jeremy Pan Jiadong" userId="f031fbd2-68f8-458b-8dae-f8569e2e0479" providerId="ADAL" clId="{786EE26D-6735-4BAB-91DB-85BE2ADF4B68}" dt="2022-07-12T01:33:25.789" v="114" actId="478"/>
          <ac:graphicFrameMkLst>
            <pc:docMk/>
            <pc:sldMk cId="600775339" sldId="340"/>
            <ac:graphicFrameMk id="49" creationId="{487EBEE1-A55E-48BC-BDDD-5A525BD7A13B}"/>
          </ac:graphicFrameMkLst>
        </pc:graphicFrameChg>
        <pc:picChg chg="add mod">
          <ac:chgData name="Jeremy Pan Jiadong" userId="f031fbd2-68f8-458b-8dae-f8569e2e0479" providerId="ADAL" clId="{786EE26D-6735-4BAB-91DB-85BE2ADF4B68}" dt="2022-07-12T01:36:28.604" v="200" actId="1076"/>
          <ac:picMkLst>
            <pc:docMk/>
            <pc:sldMk cId="600775339" sldId="340"/>
            <ac:picMk id="32" creationId="{3A3ADA84-E31D-4E5F-B8D4-3D7FFB6ECBE1}"/>
          </ac:picMkLst>
        </pc:picChg>
        <pc:cxnChg chg="del mod">
          <ac:chgData name="Jeremy Pan Jiadong" userId="f031fbd2-68f8-458b-8dae-f8569e2e0479" providerId="ADAL" clId="{786EE26D-6735-4BAB-91DB-85BE2ADF4B68}" dt="2022-07-12T01:33:13.306" v="104" actId="478"/>
          <ac:cxnSpMkLst>
            <pc:docMk/>
            <pc:sldMk cId="600775339" sldId="340"/>
            <ac:cxnSpMk id="9" creationId="{FA497374-B89D-4645-B77D-866F4E0026EF}"/>
          </ac:cxnSpMkLst>
        </pc:cxnChg>
        <pc:cxnChg chg="del mod">
          <ac:chgData name="Jeremy Pan Jiadong" userId="f031fbd2-68f8-458b-8dae-f8569e2e0479" providerId="ADAL" clId="{786EE26D-6735-4BAB-91DB-85BE2ADF4B68}" dt="2022-07-12T01:33:14.340" v="106" actId="478"/>
          <ac:cxnSpMkLst>
            <pc:docMk/>
            <pc:sldMk cId="600775339" sldId="340"/>
            <ac:cxnSpMk id="11" creationId="{6433CCF9-5553-46E7-A85D-201F42BE7812}"/>
          </ac:cxnSpMkLst>
        </pc:cxnChg>
        <pc:cxnChg chg="del mod">
          <ac:chgData name="Jeremy Pan Jiadong" userId="f031fbd2-68f8-458b-8dae-f8569e2e0479" providerId="ADAL" clId="{786EE26D-6735-4BAB-91DB-85BE2ADF4B68}" dt="2022-07-12T01:33:18.276" v="110" actId="478"/>
          <ac:cxnSpMkLst>
            <pc:docMk/>
            <pc:sldMk cId="600775339" sldId="340"/>
            <ac:cxnSpMk id="15" creationId="{A98BE3C6-4775-4ADE-9DF3-EFB798B5ACCE}"/>
          </ac:cxnSpMkLst>
        </pc:cxnChg>
        <pc:cxnChg chg="mod">
          <ac:chgData name="Jeremy Pan Jiadong" userId="f031fbd2-68f8-458b-8dae-f8569e2e0479" providerId="ADAL" clId="{786EE26D-6735-4BAB-91DB-85BE2ADF4B68}" dt="2022-07-12T01:36:21.902" v="199" actId="1076"/>
          <ac:cxnSpMkLst>
            <pc:docMk/>
            <pc:sldMk cId="600775339" sldId="340"/>
            <ac:cxnSpMk id="17" creationId="{AF2D42EB-EB6C-41AF-8E40-17379DAEE6EC}"/>
          </ac:cxnSpMkLst>
        </pc:cxnChg>
        <pc:cxnChg chg="del mod">
          <ac:chgData name="Jeremy Pan Jiadong" userId="f031fbd2-68f8-458b-8dae-f8569e2e0479" providerId="ADAL" clId="{786EE26D-6735-4BAB-91DB-85BE2ADF4B68}" dt="2022-07-12T01:33:10.812" v="99" actId="478"/>
          <ac:cxnSpMkLst>
            <pc:docMk/>
            <pc:sldMk cId="600775339" sldId="340"/>
            <ac:cxnSpMk id="20" creationId="{2CCB75AF-2E88-4742-B33B-799E32808C3A}"/>
          </ac:cxnSpMkLst>
        </pc:cxnChg>
        <pc:cxnChg chg="del mod">
          <ac:chgData name="Jeremy Pan Jiadong" userId="f031fbd2-68f8-458b-8dae-f8569e2e0479" providerId="ADAL" clId="{786EE26D-6735-4BAB-91DB-85BE2ADF4B68}" dt="2022-07-12T01:33:11.440" v="101" actId="478"/>
          <ac:cxnSpMkLst>
            <pc:docMk/>
            <pc:sldMk cId="600775339" sldId="340"/>
            <ac:cxnSpMk id="22" creationId="{944B9BDA-F3C0-43AC-8EAE-D17D1CE26B08}"/>
          </ac:cxnSpMkLst>
        </pc:cxnChg>
        <pc:cxnChg chg="del mod">
          <ac:chgData name="Jeremy Pan Jiadong" userId="f031fbd2-68f8-458b-8dae-f8569e2e0479" providerId="ADAL" clId="{786EE26D-6735-4BAB-91DB-85BE2ADF4B68}" dt="2022-07-12T01:33:20.358" v="112" actId="478"/>
          <ac:cxnSpMkLst>
            <pc:docMk/>
            <pc:sldMk cId="600775339" sldId="340"/>
            <ac:cxnSpMk id="27" creationId="{82DAEC9E-05BC-42DF-A45A-E575A8156B22}"/>
          </ac:cxnSpMkLst>
        </pc:cxnChg>
      </pc:sldChg>
      <pc:sldChg chg="delSp add mod modAnim">
        <pc:chgData name="Jeremy Pan Jiadong" userId="f031fbd2-68f8-458b-8dae-f8569e2e0479" providerId="ADAL" clId="{786EE26D-6735-4BAB-91DB-85BE2ADF4B68}" dt="2022-07-12T01:48:57.405" v="333" actId="478"/>
        <pc:sldMkLst>
          <pc:docMk/>
          <pc:sldMk cId="474035092" sldId="341"/>
        </pc:sldMkLst>
        <pc:spChg chg="del">
          <ac:chgData name="Jeremy Pan Jiadong" userId="f031fbd2-68f8-458b-8dae-f8569e2e0479" providerId="ADAL" clId="{786EE26D-6735-4BAB-91DB-85BE2ADF4B68}" dt="2022-07-12T01:48:54.489" v="331" actId="478"/>
          <ac:spMkLst>
            <pc:docMk/>
            <pc:sldMk cId="474035092" sldId="341"/>
            <ac:spMk id="48" creationId="{76FE3A8D-D5C5-4105-8DD4-6AE22029BE8D}"/>
          </ac:spMkLst>
        </pc:spChg>
        <pc:spChg chg="del">
          <ac:chgData name="Jeremy Pan Jiadong" userId="f031fbd2-68f8-458b-8dae-f8569e2e0479" providerId="ADAL" clId="{786EE26D-6735-4BAB-91DB-85BE2ADF4B68}" dt="2022-07-12T01:48:55.639" v="332" actId="478"/>
          <ac:spMkLst>
            <pc:docMk/>
            <pc:sldMk cId="474035092" sldId="341"/>
            <ac:spMk id="50" creationId="{818B068D-9B4F-4F44-88E4-D147D257B859}"/>
          </ac:spMkLst>
        </pc:spChg>
        <pc:graphicFrameChg chg="del">
          <ac:chgData name="Jeremy Pan Jiadong" userId="f031fbd2-68f8-458b-8dae-f8569e2e0479" providerId="ADAL" clId="{786EE26D-6735-4BAB-91DB-85BE2ADF4B68}" dt="2022-07-12T01:48:52.305" v="330" actId="478"/>
          <ac:graphicFrameMkLst>
            <pc:docMk/>
            <pc:sldMk cId="474035092" sldId="341"/>
            <ac:graphicFrameMk id="47" creationId="{FDA6B33B-853C-4C86-B1E5-A219AEF607A8}"/>
          </ac:graphicFrameMkLst>
        </pc:graphicFrameChg>
        <pc:graphicFrameChg chg="del">
          <ac:chgData name="Jeremy Pan Jiadong" userId="f031fbd2-68f8-458b-8dae-f8569e2e0479" providerId="ADAL" clId="{786EE26D-6735-4BAB-91DB-85BE2ADF4B68}" dt="2022-07-12T01:48:57.405" v="333" actId="478"/>
          <ac:graphicFrameMkLst>
            <pc:docMk/>
            <pc:sldMk cId="474035092" sldId="341"/>
            <ac:graphicFrameMk id="49" creationId="{487EBEE1-A55E-48BC-BDDD-5A525BD7A13B}"/>
          </ac:graphicFrameMkLst>
        </pc:graphicFrame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A2726-447A-4F8B-9D4F-938CE5C58E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37B5B2B-4C66-484F-ADC1-4D7BEE72A456}">
      <dgm:prSet/>
      <dgm:spPr/>
      <dgm:t>
        <a:bodyPr/>
        <a:lstStyle/>
        <a:p>
          <a:r>
            <a:rPr lang="en-US"/>
            <a:t>Unsupervised and supervised learning</a:t>
          </a:r>
        </a:p>
      </dgm:t>
    </dgm:pt>
    <dgm:pt modelId="{32E32E23-E95E-487B-97F9-E254600A4ABC}" type="parTrans" cxnId="{9F8E6222-1056-4CD8-8924-57FD3E456D21}">
      <dgm:prSet/>
      <dgm:spPr/>
      <dgm:t>
        <a:bodyPr/>
        <a:lstStyle/>
        <a:p>
          <a:endParaRPr lang="en-US"/>
        </a:p>
      </dgm:t>
    </dgm:pt>
    <dgm:pt modelId="{088AD142-9A62-4193-9AF0-8A03CEF15D7D}" type="sibTrans" cxnId="{9F8E6222-1056-4CD8-8924-57FD3E456D21}">
      <dgm:prSet/>
      <dgm:spPr/>
      <dgm:t>
        <a:bodyPr/>
        <a:lstStyle/>
        <a:p>
          <a:endParaRPr lang="en-US"/>
        </a:p>
      </dgm:t>
    </dgm:pt>
    <dgm:pt modelId="{E266F6B4-0383-412A-B207-6B032A8C79F8}">
      <dgm:prSet/>
      <dgm:spPr/>
      <dgm:t>
        <a:bodyPr/>
        <a:lstStyle/>
        <a:p>
          <a:r>
            <a:rPr lang="en-US" dirty="0"/>
            <a:t>Training, validation, and testing sets</a:t>
          </a:r>
        </a:p>
      </dgm:t>
    </dgm:pt>
    <dgm:pt modelId="{431FAACF-4811-4715-81F3-EBA42F6E3275}" type="parTrans" cxnId="{64E712D1-8776-4BA6-B1BD-F74C6AA966B1}">
      <dgm:prSet/>
      <dgm:spPr/>
      <dgm:t>
        <a:bodyPr/>
        <a:lstStyle/>
        <a:p>
          <a:endParaRPr lang="en-US"/>
        </a:p>
      </dgm:t>
    </dgm:pt>
    <dgm:pt modelId="{9B5102D7-EAF3-4602-9A2B-04EE94D26BD6}" type="sibTrans" cxnId="{64E712D1-8776-4BA6-B1BD-F74C6AA966B1}">
      <dgm:prSet/>
      <dgm:spPr/>
      <dgm:t>
        <a:bodyPr/>
        <a:lstStyle/>
        <a:p>
          <a:endParaRPr lang="en-US"/>
        </a:p>
      </dgm:t>
    </dgm:pt>
    <dgm:pt modelId="{4F9D0B79-638E-4808-AAB1-EC97FC569B80}">
      <dgm:prSet/>
      <dgm:spPr/>
      <dgm:t>
        <a:bodyPr/>
        <a:lstStyle/>
        <a:p>
          <a:r>
            <a:rPr lang="en-US" dirty="0"/>
            <a:t>White box and black box algorithms</a:t>
          </a:r>
        </a:p>
      </dgm:t>
    </dgm:pt>
    <dgm:pt modelId="{8D908577-E3ED-40F3-BA81-69442394950E}" type="parTrans" cxnId="{9C8D7452-A40C-49C3-80B3-B76FA41F6458}">
      <dgm:prSet/>
      <dgm:spPr/>
      <dgm:t>
        <a:bodyPr/>
        <a:lstStyle/>
        <a:p>
          <a:endParaRPr lang="en-US"/>
        </a:p>
      </dgm:t>
    </dgm:pt>
    <dgm:pt modelId="{D542AB6B-EFD7-46AA-87EA-A731ABA7163B}" type="sibTrans" cxnId="{9C8D7452-A40C-49C3-80B3-B76FA41F6458}">
      <dgm:prSet/>
      <dgm:spPr/>
      <dgm:t>
        <a:bodyPr/>
        <a:lstStyle/>
        <a:p>
          <a:endParaRPr lang="en-US"/>
        </a:p>
      </dgm:t>
    </dgm:pt>
    <dgm:pt modelId="{EB5E1F96-0A71-4E25-BB55-928704B4F5DC}">
      <dgm:prSet/>
      <dgm:spPr/>
      <dgm:t>
        <a:bodyPr/>
        <a:lstStyle/>
        <a:p>
          <a:r>
            <a:rPr lang="en-US" dirty="0"/>
            <a:t>Method: R-programming </a:t>
          </a:r>
          <a:r>
            <a:rPr lang="en-US" i="1" dirty="0"/>
            <a:t>Caret </a:t>
          </a:r>
          <a:r>
            <a:rPr lang="en-US" dirty="0"/>
            <a:t>and Python </a:t>
          </a:r>
          <a:r>
            <a:rPr lang="en-US" i="1" dirty="0"/>
            <a:t>Scikit, </a:t>
          </a:r>
          <a:r>
            <a:rPr lang="en-US" i="1" dirty="0" err="1"/>
            <a:t>Keras</a:t>
          </a:r>
          <a:r>
            <a:rPr lang="en-US" i="1" dirty="0"/>
            <a:t>, TensorFlow</a:t>
          </a:r>
          <a:endParaRPr lang="en-US" dirty="0"/>
        </a:p>
      </dgm:t>
    </dgm:pt>
    <dgm:pt modelId="{C7DFBE22-C9E3-4849-BCE4-9D3FBA36D470}" type="parTrans" cxnId="{D22D6323-2CD7-4229-BD1F-4EEF5E6C57FC}">
      <dgm:prSet/>
      <dgm:spPr/>
      <dgm:t>
        <a:bodyPr/>
        <a:lstStyle/>
        <a:p>
          <a:endParaRPr lang="en-US"/>
        </a:p>
      </dgm:t>
    </dgm:pt>
    <dgm:pt modelId="{F8088579-A722-402C-B80A-C792B09D8598}" type="sibTrans" cxnId="{D22D6323-2CD7-4229-BD1F-4EEF5E6C57FC}">
      <dgm:prSet/>
      <dgm:spPr/>
      <dgm:t>
        <a:bodyPr/>
        <a:lstStyle/>
        <a:p>
          <a:endParaRPr lang="en-US"/>
        </a:p>
      </dgm:t>
    </dgm:pt>
    <dgm:pt modelId="{67C9ACCF-3806-49B1-AF64-E1D1827873DB}" type="pres">
      <dgm:prSet presAssocID="{E2EA2726-447A-4F8B-9D4F-938CE5C58E56}" presName="linear" presStyleCnt="0">
        <dgm:presLayoutVars>
          <dgm:animLvl val="lvl"/>
          <dgm:resizeHandles val="exact"/>
        </dgm:presLayoutVars>
      </dgm:prSet>
      <dgm:spPr/>
    </dgm:pt>
    <dgm:pt modelId="{CEB883E7-7EE7-4A19-87CE-3B31CB1F529E}" type="pres">
      <dgm:prSet presAssocID="{837B5B2B-4C66-484F-ADC1-4D7BEE72A456}" presName="parentText" presStyleLbl="node1" presStyleIdx="0" presStyleCnt="4" custLinFactNeighborX="1191">
        <dgm:presLayoutVars>
          <dgm:chMax val="0"/>
          <dgm:bulletEnabled val="1"/>
        </dgm:presLayoutVars>
      </dgm:prSet>
      <dgm:spPr/>
    </dgm:pt>
    <dgm:pt modelId="{3FFAF621-D6F4-45C6-AC8A-F10CA06CF0B8}" type="pres">
      <dgm:prSet presAssocID="{088AD142-9A62-4193-9AF0-8A03CEF15D7D}" presName="spacer" presStyleCnt="0"/>
      <dgm:spPr/>
    </dgm:pt>
    <dgm:pt modelId="{62842857-56E4-4254-BFF6-9616AD7236A1}" type="pres">
      <dgm:prSet presAssocID="{E266F6B4-0383-412A-B207-6B032A8C79F8}" presName="parentText" presStyleLbl="node1" presStyleIdx="1" presStyleCnt="4" custLinFactY="99568" custLinFactNeighborY="100000">
        <dgm:presLayoutVars>
          <dgm:chMax val="0"/>
          <dgm:bulletEnabled val="1"/>
        </dgm:presLayoutVars>
      </dgm:prSet>
      <dgm:spPr/>
    </dgm:pt>
    <dgm:pt modelId="{574791E0-9778-4BEB-9553-987DE31746E5}" type="pres">
      <dgm:prSet presAssocID="{9B5102D7-EAF3-4602-9A2B-04EE94D26BD6}" presName="spacer" presStyleCnt="0"/>
      <dgm:spPr/>
    </dgm:pt>
    <dgm:pt modelId="{9B77BDC8-F0D8-444A-AA69-4D3B6BC86286}" type="pres">
      <dgm:prSet presAssocID="{4F9D0B79-638E-4808-AAB1-EC97FC569B80}" presName="parentText" presStyleLbl="node1" presStyleIdx="2" presStyleCnt="4" custLinFactY="-99859" custLinFactNeighborX="1191" custLinFactNeighborY="-100000">
        <dgm:presLayoutVars>
          <dgm:chMax val="0"/>
          <dgm:bulletEnabled val="1"/>
        </dgm:presLayoutVars>
      </dgm:prSet>
      <dgm:spPr/>
    </dgm:pt>
    <dgm:pt modelId="{E3188BBC-F908-4DF1-9181-99892E39E0D8}" type="pres">
      <dgm:prSet presAssocID="{D542AB6B-EFD7-46AA-87EA-A731ABA7163B}" presName="spacer" presStyleCnt="0"/>
      <dgm:spPr/>
    </dgm:pt>
    <dgm:pt modelId="{62D4273B-E6CA-417B-91E8-0CBB173DB5EF}" type="pres">
      <dgm:prSet presAssocID="{EB5E1F96-0A71-4E25-BB55-928704B4F5D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F4D7814-44E5-443B-A8AA-280C17604C0C}" type="presOf" srcId="{4F9D0B79-638E-4808-AAB1-EC97FC569B80}" destId="{9B77BDC8-F0D8-444A-AA69-4D3B6BC86286}" srcOrd="0" destOrd="0" presId="urn:microsoft.com/office/officeart/2005/8/layout/vList2"/>
    <dgm:cxn modelId="{9F8E6222-1056-4CD8-8924-57FD3E456D21}" srcId="{E2EA2726-447A-4F8B-9D4F-938CE5C58E56}" destId="{837B5B2B-4C66-484F-ADC1-4D7BEE72A456}" srcOrd="0" destOrd="0" parTransId="{32E32E23-E95E-487B-97F9-E254600A4ABC}" sibTransId="{088AD142-9A62-4193-9AF0-8A03CEF15D7D}"/>
    <dgm:cxn modelId="{D22D6323-2CD7-4229-BD1F-4EEF5E6C57FC}" srcId="{E2EA2726-447A-4F8B-9D4F-938CE5C58E56}" destId="{EB5E1F96-0A71-4E25-BB55-928704B4F5DC}" srcOrd="3" destOrd="0" parTransId="{C7DFBE22-C9E3-4849-BCE4-9D3FBA36D470}" sibTransId="{F8088579-A722-402C-B80A-C792B09D8598}"/>
    <dgm:cxn modelId="{E498B836-78C5-4E48-AE5D-232C75011A9B}" type="presOf" srcId="{E2EA2726-447A-4F8B-9D4F-938CE5C58E56}" destId="{67C9ACCF-3806-49B1-AF64-E1D1827873DB}" srcOrd="0" destOrd="0" presId="urn:microsoft.com/office/officeart/2005/8/layout/vList2"/>
    <dgm:cxn modelId="{9C8D7452-A40C-49C3-80B3-B76FA41F6458}" srcId="{E2EA2726-447A-4F8B-9D4F-938CE5C58E56}" destId="{4F9D0B79-638E-4808-AAB1-EC97FC569B80}" srcOrd="2" destOrd="0" parTransId="{8D908577-E3ED-40F3-BA81-69442394950E}" sibTransId="{D542AB6B-EFD7-46AA-87EA-A731ABA7163B}"/>
    <dgm:cxn modelId="{DC57B795-289A-4697-8E7B-94C39C6CC80B}" type="presOf" srcId="{E266F6B4-0383-412A-B207-6B032A8C79F8}" destId="{62842857-56E4-4254-BFF6-9616AD7236A1}" srcOrd="0" destOrd="0" presId="urn:microsoft.com/office/officeart/2005/8/layout/vList2"/>
    <dgm:cxn modelId="{64E712D1-8776-4BA6-B1BD-F74C6AA966B1}" srcId="{E2EA2726-447A-4F8B-9D4F-938CE5C58E56}" destId="{E266F6B4-0383-412A-B207-6B032A8C79F8}" srcOrd="1" destOrd="0" parTransId="{431FAACF-4811-4715-81F3-EBA42F6E3275}" sibTransId="{9B5102D7-EAF3-4602-9A2B-04EE94D26BD6}"/>
    <dgm:cxn modelId="{C5319AEF-8666-41CF-9489-E01F68D135CE}" type="presOf" srcId="{EB5E1F96-0A71-4E25-BB55-928704B4F5DC}" destId="{62D4273B-E6CA-417B-91E8-0CBB173DB5EF}" srcOrd="0" destOrd="0" presId="urn:microsoft.com/office/officeart/2005/8/layout/vList2"/>
    <dgm:cxn modelId="{88C1F2FB-4192-46C5-9EE0-1089E7329011}" type="presOf" srcId="{837B5B2B-4C66-484F-ADC1-4D7BEE72A456}" destId="{CEB883E7-7EE7-4A19-87CE-3B31CB1F529E}" srcOrd="0" destOrd="0" presId="urn:microsoft.com/office/officeart/2005/8/layout/vList2"/>
    <dgm:cxn modelId="{456801F3-B474-4D80-8F73-2A0C65E2EEC6}" type="presParOf" srcId="{67C9ACCF-3806-49B1-AF64-E1D1827873DB}" destId="{CEB883E7-7EE7-4A19-87CE-3B31CB1F529E}" srcOrd="0" destOrd="0" presId="urn:microsoft.com/office/officeart/2005/8/layout/vList2"/>
    <dgm:cxn modelId="{48140655-488C-4662-9127-76EC121265D1}" type="presParOf" srcId="{67C9ACCF-3806-49B1-AF64-E1D1827873DB}" destId="{3FFAF621-D6F4-45C6-AC8A-F10CA06CF0B8}" srcOrd="1" destOrd="0" presId="urn:microsoft.com/office/officeart/2005/8/layout/vList2"/>
    <dgm:cxn modelId="{66764B54-8BE2-4FF1-AC28-ECC53419A1A9}" type="presParOf" srcId="{67C9ACCF-3806-49B1-AF64-E1D1827873DB}" destId="{62842857-56E4-4254-BFF6-9616AD7236A1}" srcOrd="2" destOrd="0" presId="urn:microsoft.com/office/officeart/2005/8/layout/vList2"/>
    <dgm:cxn modelId="{E4FC4546-C290-47AC-9CAE-290244CDF75C}" type="presParOf" srcId="{67C9ACCF-3806-49B1-AF64-E1D1827873DB}" destId="{574791E0-9778-4BEB-9553-987DE31746E5}" srcOrd="3" destOrd="0" presId="urn:microsoft.com/office/officeart/2005/8/layout/vList2"/>
    <dgm:cxn modelId="{A0C804F9-329F-4B13-8084-3C347E22D235}" type="presParOf" srcId="{67C9ACCF-3806-49B1-AF64-E1D1827873DB}" destId="{9B77BDC8-F0D8-444A-AA69-4D3B6BC86286}" srcOrd="4" destOrd="0" presId="urn:microsoft.com/office/officeart/2005/8/layout/vList2"/>
    <dgm:cxn modelId="{694F20F2-E1EB-44B4-AF8A-1B03F5A2E8FF}" type="presParOf" srcId="{67C9ACCF-3806-49B1-AF64-E1D1827873DB}" destId="{E3188BBC-F908-4DF1-9181-99892E39E0D8}" srcOrd="5" destOrd="0" presId="urn:microsoft.com/office/officeart/2005/8/layout/vList2"/>
    <dgm:cxn modelId="{356B14E6-551D-46A6-83B3-CDDCE628E360}" type="presParOf" srcId="{67C9ACCF-3806-49B1-AF64-E1D1827873DB}" destId="{62D4273B-E6CA-417B-91E8-0CBB173DB5E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8CDB03-E57F-4BD2-829B-A7F1E2C4E7D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F36A639-AD34-4694-9670-6EDA7E1F7C1C}">
      <dgm:prSet/>
      <dgm:spPr/>
      <dgm:t>
        <a:bodyPr/>
        <a:lstStyle/>
        <a:p>
          <a:r>
            <a:rPr lang="en-US" dirty="0"/>
            <a:t>Clear and Transparent interpretability</a:t>
          </a:r>
        </a:p>
      </dgm:t>
    </dgm:pt>
    <dgm:pt modelId="{9F5153BE-1ACA-46CC-8113-50B50B4A9A34}" type="parTrans" cxnId="{92D1679E-3673-41EA-86B8-308A65401224}">
      <dgm:prSet/>
      <dgm:spPr/>
      <dgm:t>
        <a:bodyPr/>
        <a:lstStyle/>
        <a:p>
          <a:endParaRPr lang="en-US"/>
        </a:p>
      </dgm:t>
    </dgm:pt>
    <dgm:pt modelId="{5F9DA879-8D47-46BC-8E21-BEB4EEDFE181}" type="sibTrans" cxnId="{92D1679E-3673-41EA-86B8-308A65401224}">
      <dgm:prSet/>
      <dgm:spPr/>
      <dgm:t>
        <a:bodyPr/>
        <a:lstStyle/>
        <a:p>
          <a:endParaRPr lang="en-US"/>
        </a:p>
      </dgm:t>
    </dgm:pt>
    <dgm:pt modelId="{45C55DB4-A7DC-4C7B-AB3F-B45FD25DA2BE}">
      <dgm:prSet/>
      <dgm:spPr/>
      <dgm:t>
        <a:bodyPr/>
        <a:lstStyle/>
        <a:p>
          <a:r>
            <a:rPr lang="en-US"/>
            <a:t>Easy to understand</a:t>
          </a:r>
        </a:p>
      </dgm:t>
    </dgm:pt>
    <dgm:pt modelId="{D5A482A3-0F59-41B8-952B-6A18E1A2308D}" type="parTrans" cxnId="{6A6F1FBF-6797-4BC4-8181-5E8A4FD72E68}">
      <dgm:prSet/>
      <dgm:spPr/>
      <dgm:t>
        <a:bodyPr/>
        <a:lstStyle/>
        <a:p>
          <a:endParaRPr lang="en-US"/>
        </a:p>
      </dgm:t>
    </dgm:pt>
    <dgm:pt modelId="{39341068-DF63-40C8-9D4D-0374C58AAFD8}" type="sibTrans" cxnId="{6A6F1FBF-6797-4BC4-8181-5E8A4FD72E68}">
      <dgm:prSet/>
      <dgm:spPr/>
      <dgm:t>
        <a:bodyPr/>
        <a:lstStyle/>
        <a:p>
          <a:endParaRPr lang="en-US"/>
        </a:p>
      </dgm:t>
    </dgm:pt>
    <dgm:pt modelId="{B9AE5685-F04E-4943-9AC4-26160F8E2BF4}">
      <dgm:prSet/>
      <dgm:spPr/>
      <dgm:t>
        <a:bodyPr/>
        <a:lstStyle/>
        <a:p>
          <a:r>
            <a:rPr lang="en-US" dirty="0"/>
            <a:t> Usually faster</a:t>
          </a:r>
        </a:p>
      </dgm:t>
    </dgm:pt>
    <dgm:pt modelId="{D18CE7F6-AD5C-45F3-A4F7-80E5A39F04F8}" type="parTrans" cxnId="{D5EF558B-C1F7-4905-AA5B-39A1794A9132}">
      <dgm:prSet/>
      <dgm:spPr/>
      <dgm:t>
        <a:bodyPr/>
        <a:lstStyle/>
        <a:p>
          <a:endParaRPr lang="en-US"/>
        </a:p>
      </dgm:t>
    </dgm:pt>
    <dgm:pt modelId="{AEA95115-16A5-443F-822B-75A7D56FDA34}" type="sibTrans" cxnId="{D5EF558B-C1F7-4905-AA5B-39A1794A9132}">
      <dgm:prSet/>
      <dgm:spPr/>
      <dgm:t>
        <a:bodyPr/>
        <a:lstStyle/>
        <a:p>
          <a:endParaRPr lang="en-US"/>
        </a:p>
      </dgm:t>
    </dgm:pt>
    <dgm:pt modelId="{F746ADE4-3034-46A0-A915-728A5C1D74A7}">
      <dgm:prSet/>
      <dgm:spPr/>
      <dgm:t>
        <a:bodyPr/>
        <a:lstStyle/>
        <a:p>
          <a:r>
            <a:rPr lang="en-US"/>
            <a:t>Examples: </a:t>
          </a:r>
        </a:p>
      </dgm:t>
    </dgm:pt>
    <dgm:pt modelId="{14847C46-60CA-4EB6-A37A-F9D5DC444218}" type="parTrans" cxnId="{EC037475-7D1A-44B1-B978-3B5C1C6D491D}">
      <dgm:prSet/>
      <dgm:spPr/>
      <dgm:t>
        <a:bodyPr/>
        <a:lstStyle/>
        <a:p>
          <a:endParaRPr lang="en-US"/>
        </a:p>
      </dgm:t>
    </dgm:pt>
    <dgm:pt modelId="{92CB62D5-92FD-4015-BA1B-4444CDB96F4A}" type="sibTrans" cxnId="{EC037475-7D1A-44B1-B978-3B5C1C6D491D}">
      <dgm:prSet/>
      <dgm:spPr/>
      <dgm:t>
        <a:bodyPr/>
        <a:lstStyle/>
        <a:p>
          <a:endParaRPr lang="en-US"/>
        </a:p>
      </dgm:t>
    </dgm:pt>
    <dgm:pt modelId="{32E7CF10-85BD-48F0-8F33-8E5434B97FE0}">
      <dgm:prSet/>
      <dgm:spPr/>
      <dgm:t>
        <a:bodyPr/>
        <a:lstStyle/>
        <a:p>
          <a:r>
            <a:rPr lang="en-US"/>
            <a:t>Decision trees, SVM, KNN, regression</a:t>
          </a:r>
        </a:p>
      </dgm:t>
    </dgm:pt>
    <dgm:pt modelId="{73D1A6D7-0DD1-4B62-BB1F-79A68FF84DE2}" type="parTrans" cxnId="{2E8266AE-6576-4059-8B3A-DCD348658BC2}">
      <dgm:prSet/>
      <dgm:spPr/>
      <dgm:t>
        <a:bodyPr/>
        <a:lstStyle/>
        <a:p>
          <a:endParaRPr lang="en-US"/>
        </a:p>
      </dgm:t>
    </dgm:pt>
    <dgm:pt modelId="{385A5949-10D2-48D4-A819-8B29932F17FC}" type="sibTrans" cxnId="{2E8266AE-6576-4059-8B3A-DCD348658BC2}">
      <dgm:prSet/>
      <dgm:spPr/>
      <dgm:t>
        <a:bodyPr/>
        <a:lstStyle/>
        <a:p>
          <a:endParaRPr lang="en-US"/>
        </a:p>
      </dgm:t>
    </dgm:pt>
    <dgm:pt modelId="{10D86DBD-1836-4126-B043-E58FECD27A2A}" type="pres">
      <dgm:prSet presAssocID="{E58CDB03-E57F-4BD2-829B-A7F1E2C4E7D4}" presName="linear" presStyleCnt="0">
        <dgm:presLayoutVars>
          <dgm:dir/>
          <dgm:animLvl val="lvl"/>
          <dgm:resizeHandles val="exact"/>
        </dgm:presLayoutVars>
      </dgm:prSet>
      <dgm:spPr/>
    </dgm:pt>
    <dgm:pt modelId="{17E94469-A450-4844-BD71-A74BBB1F65B0}" type="pres">
      <dgm:prSet presAssocID="{0F36A639-AD34-4694-9670-6EDA7E1F7C1C}" presName="parentLin" presStyleCnt="0"/>
      <dgm:spPr/>
    </dgm:pt>
    <dgm:pt modelId="{7B4BDC7F-27BE-4DF9-BF1D-F4D494DBEC6B}" type="pres">
      <dgm:prSet presAssocID="{0F36A639-AD34-4694-9670-6EDA7E1F7C1C}" presName="parentLeftMargin" presStyleLbl="node1" presStyleIdx="0" presStyleCnt="4"/>
      <dgm:spPr/>
    </dgm:pt>
    <dgm:pt modelId="{1C25568D-FB30-4DE0-B62B-055CDEAC8CD5}" type="pres">
      <dgm:prSet presAssocID="{0F36A639-AD34-4694-9670-6EDA7E1F7C1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8F510E3-F8A9-432F-83D8-1693E5ECFF70}" type="pres">
      <dgm:prSet presAssocID="{0F36A639-AD34-4694-9670-6EDA7E1F7C1C}" presName="negativeSpace" presStyleCnt="0"/>
      <dgm:spPr/>
    </dgm:pt>
    <dgm:pt modelId="{C3EEAA7A-2214-4CAA-A7DD-17F2DB291608}" type="pres">
      <dgm:prSet presAssocID="{0F36A639-AD34-4694-9670-6EDA7E1F7C1C}" presName="childText" presStyleLbl="conFgAcc1" presStyleIdx="0" presStyleCnt="4">
        <dgm:presLayoutVars>
          <dgm:bulletEnabled val="1"/>
        </dgm:presLayoutVars>
      </dgm:prSet>
      <dgm:spPr/>
    </dgm:pt>
    <dgm:pt modelId="{6789A7D0-7CFB-4B80-BA4F-49846C135D11}" type="pres">
      <dgm:prSet presAssocID="{5F9DA879-8D47-46BC-8E21-BEB4EEDFE181}" presName="spaceBetweenRectangles" presStyleCnt="0"/>
      <dgm:spPr/>
    </dgm:pt>
    <dgm:pt modelId="{E63ED56A-FD20-4F2E-B415-3382ACD489A3}" type="pres">
      <dgm:prSet presAssocID="{45C55DB4-A7DC-4C7B-AB3F-B45FD25DA2BE}" presName="parentLin" presStyleCnt="0"/>
      <dgm:spPr/>
    </dgm:pt>
    <dgm:pt modelId="{8C43BCF5-F5E7-4940-940C-838DD2CF9985}" type="pres">
      <dgm:prSet presAssocID="{45C55DB4-A7DC-4C7B-AB3F-B45FD25DA2BE}" presName="parentLeftMargin" presStyleLbl="node1" presStyleIdx="0" presStyleCnt="4"/>
      <dgm:spPr/>
    </dgm:pt>
    <dgm:pt modelId="{335646D0-B540-4AA9-ACA9-6992D373621B}" type="pres">
      <dgm:prSet presAssocID="{45C55DB4-A7DC-4C7B-AB3F-B45FD25DA2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E5756A-AAB6-45F7-B544-B1EB2774BA99}" type="pres">
      <dgm:prSet presAssocID="{45C55DB4-A7DC-4C7B-AB3F-B45FD25DA2BE}" presName="negativeSpace" presStyleCnt="0"/>
      <dgm:spPr/>
    </dgm:pt>
    <dgm:pt modelId="{81796980-F5E7-436C-97EE-9D94C4FB666F}" type="pres">
      <dgm:prSet presAssocID="{45C55DB4-A7DC-4C7B-AB3F-B45FD25DA2BE}" presName="childText" presStyleLbl="conFgAcc1" presStyleIdx="1" presStyleCnt="4">
        <dgm:presLayoutVars>
          <dgm:bulletEnabled val="1"/>
        </dgm:presLayoutVars>
      </dgm:prSet>
      <dgm:spPr/>
    </dgm:pt>
    <dgm:pt modelId="{FA0D2BC4-C84D-4D9C-A13C-0535FFABFC0A}" type="pres">
      <dgm:prSet presAssocID="{39341068-DF63-40C8-9D4D-0374C58AAFD8}" presName="spaceBetweenRectangles" presStyleCnt="0"/>
      <dgm:spPr/>
    </dgm:pt>
    <dgm:pt modelId="{3306C9D6-DED5-4A3A-AE97-580CB0ABC02D}" type="pres">
      <dgm:prSet presAssocID="{B9AE5685-F04E-4943-9AC4-26160F8E2BF4}" presName="parentLin" presStyleCnt="0"/>
      <dgm:spPr/>
    </dgm:pt>
    <dgm:pt modelId="{29519642-A6C7-4429-91C2-56C32236FC5F}" type="pres">
      <dgm:prSet presAssocID="{B9AE5685-F04E-4943-9AC4-26160F8E2BF4}" presName="parentLeftMargin" presStyleLbl="node1" presStyleIdx="1" presStyleCnt="4"/>
      <dgm:spPr/>
    </dgm:pt>
    <dgm:pt modelId="{5CBE8CCB-7D3C-473E-8121-E8D40F011985}" type="pres">
      <dgm:prSet presAssocID="{B9AE5685-F04E-4943-9AC4-26160F8E2B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0BC7A8C-F706-4939-95BB-A53547819ACD}" type="pres">
      <dgm:prSet presAssocID="{B9AE5685-F04E-4943-9AC4-26160F8E2BF4}" presName="negativeSpace" presStyleCnt="0"/>
      <dgm:spPr/>
    </dgm:pt>
    <dgm:pt modelId="{36E9185B-6A6B-40B7-B392-492431D5803B}" type="pres">
      <dgm:prSet presAssocID="{B9AE5685-F04E-4943-9AC4-26160F8E2BF4}" presName="childText" presStyleLbl="conFgAcc1" presStyleIdx="2" presStyleCnt="4">
        <dgm:presLayoutVars>
          <dgm:bulletEnabled val="1"/>
        </dgm:presLayoutVars>
      </dgm:prSet>
      <dgm:spPr/>
    </dgm:pt>
    <dgm:pt modelId="{A8DDC2F0-C898-439F-9212-BCC46984313D}" type="pres">
      <dgm:prSet presAssocID="{AEA95115-16A5-443F-822B-75A7D56FDA34}" presName="spaceBetweenRectangles" presStyleCnt="0"/>
      <dgm:spPr/>
    </dgm:pt>
    <dgm:pt modelId="{E00B037D-5CBF-473D-810D-9AF55A4CA009}" type="pres">
      <dgm:prSet presAssocID="{F746ADE4-3034-46A0-A915-728A5C1D74A7}" presName="parentLin" presStyleCnt="0"/>
      <dgm:spPr/>
    </dgm:pt>
    <dgm:pt modelId="{032CDEAD-CF3D-4E64-A3F3-3FC874B6139E}" type="pres">
      <dgm:prSet presAssocID="{F746ADE4-3034-46A0-A915-728A5C1D74A7}" presName="parentLeftMargin" presStyleLbl="node1" presStyleIdx="2" presStyleCnt="4"/>
      <dgm:spPr/>
    </dgm:pt>
    <dgm:pt modelId="{8FB99F4C-2D32-4379-90A8-97D79852BFEE}" type="pres">
      <dgm:prSet presAssocID="{F746ADE4-3034-46A0-A915-728A5C1D74A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BDA5F12-21E6-432F-BF20-C886D1DCE86A}" type="pres">
      <dgm:prSet presAssocID="{F746ADE4-3034-46A0-A915-728A5C1D74A7}" presName="negativeSpace" presStyleCnt="0"/>
      <dgm:spPr/>
    </dgm:pt>
    <dgm:pt modelId="{0965C01D-B7A2-4BEB-8002-C5EC27276AA9}" type="pres">
      <dgm:prSet presAssocID="{F746ADE4-3034-46A0-A915-728A5C1D74A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51CCC21-B9F4-4FED-A9AB-E96030AF048E}" type="presOf" srcId="{45C55DB4-A7DC-4C7B-AB3F-B45FD25DA2BE}" destId="{8C43BCF5-F5E7-4940-940C-838DD2CF9985}" srcOrd="0" destOrd="0" presId="urn:microsoft.com/office/officeart/2005/8/layout/list1"/>
    <dgm:cxn modelId="{4E094627-0909-4862-A7D7-D268CF0D51D3}" type="presOf" srcId="{B9AE5685-F04E-4943-9AC4-26160F8E2BF4}" destId="{5CBE8CCB-7D3C-473E-8121-E8D40F011985}" srcOrd="1" destOrd="0" presId="urn:microsoft.com/office/officeart/2005/8/layout/list1"/>
    <dgm:cxn modelId="{BA61D438-CF7A-4260-9576-C0377E934351}" type="presOf" srcId="{E58CDB03-E57F-4BD2-829B-A7F1E2C4E7D4}" destId="{10D86DBD-1836-4126-B043-E58FECD27A2A}" srcOrd="0" destOrd="0" presId="urn:microsoft.com/office/officeart/2005/8/layout/list1"/>
    <dgm:cxn modelId="{C3963C53-C655-4C13-A1DC-B5C6FBF0EAE0}" type="presOf" srcId="{45C55DB4-A7DC-4C7B-AB3F-B45FD25DA2BE}" destId="{335646D0-B540-4AA9-ACA9-6992D373621B}" srcOrd="1" destOrd="0" presId="urn:microsoft.com/office/officeart/2005/8/layout/list1"/>
    <dgm:cxn modelId="{EC037475-7D1A-44B1-B978-3B5C1C6D491D}" srcId="{E58CDB03-E57F-4BD2-829B-A7F1E2C4E7D4}" destId="{F746ADE4-3034-46A0-A915-728A5C1D74A7}" srcOrd="3" destOrd="0" parTransId="{14847C46-60CA-4EB6-A37A-F9D5DC444218}" sibTransId="{92CB62D5-92FD-4015-BA1B-4444CDB96F4A}"/>
    <dgm:cxn modelId="{8AB0AC55-463B-44B4-A537-D6E2332C253B}" type="presOf" srcId="{32E7CF10-85BD-48F0-8F33-8E5434B97FE0}" destId="{0965C01D-B7A2-4BEB-8002-C5EC27276AA9}" srcOrd="0" destOrd="0" presId="urn:microsoft.com/office/officeart/2005/8/layout/list1"/>
    <dgm:cxn modelId="{D5EF558B-C1F7-4905-AA5B-39A1794A9132}" srcId="{E58CDB03-E57F-4BD2-829B-A7F1E2C4E7D4}" destId="{B9AE5685-F04E-4943-9AC4-26160F8E2BF4}" srcOrd="2" destOrd="0" parTransId="{D18CE7F6-AD5C-45F3-A4F7-80E5A39F04F8}" sibTransId="{AEA95115-16A5-443F-822B-75A7D56FDA34}"/>
    <dgm:cxn modelId="{92D1679E-3673-41EA-86B8-308A65401224}" srcId="{E58CDB03-E57F-4BD2-829B-A7F1E2C4E7D4}" destId="{0F36A639-AD34-4694-9670-6EDA7E1F7C1C}" srcOrd="0" destOrd="0" parTransId="{9F5153BE-1ACA-46CC-8113-50B50B4A9A34}" sibTransId="{5F9DA879-8D47-46BC-8E21-BEB4EEDFE181}"/>
    <dgm:cxn modelId="{4AE05A9E-309C-4529-A2CE-1054DAA9EA0D}" type="presOf" srcId="{F746ADE4-3034-46A0-A915-728A5C1D74A7}" destId="{8FB99F4C-2D32-4379-90A8-97D79852BFEE}" srcOrd="1" destOrd="0" presId="urn:microsoft.com/office/officeart/2005/8/layout/list1"/>
    <dgm:cxn modelId="{6589E8A7-4351-4407-A3E0-AF8CF6BC22A8}" type="presOf" srcId="{0F36A639-AD34-4694-9670-6EDA7E1F7C1C}" destId="{7B4BDC7F-27BE-4DF9-BF1D-F4D494DBEC6B}" srcOrd="0" destOrd="0" presId="urn:microsoft.com/office/officeart/2005/8/layout/list1"/>
    <dgm:cxn modelId="{2E8266AE-6576-4059-8B3A-DCD348658BC2}" srcId="{F746ADE4-3034-46A0-A915-728A5C1D74A7}" destId="{32E7CF10-85BD-48F0-8F33-8E5434B97FE0}" srcOrd="0" destOrd="0" parTransId="{73D1A6D7-0DD1-4B62-BB1F-79A68FF84DE2}" sibTransId="{385A5949-10D2-48D4-A819-8B29932F17FC}"/>
    <dgm:cxn modelId="{6A6F1FBF-6797-4BC4-8181-5E8A4FD72E68}" srcId="{E58CDB03-E57F-4BD2-829B-A7F1E2C4E7D4}" destId="{45C55DB4-A7DC-4C7B-AB3F-B45FD25DA2BE}" srcOrd="1" destOrd="0" parTransId="{D5A482A3-0F59-41B8-952B-6A18E1A2308D}" sibTransId="{39341068-DF63-40C8-9D4D-0374C58AAFD8}"/>
    <dgm:cxn modelId="{2FEAD3D6-CC28-493C-80A4-92B60FB88530}" type="presOf" srcId="{B9AE5685-F04E-4943-9AC4-26160F8E2BF4}" destId="{29519642-A6C7-4429-91C2-56C32236FC5F}" srcOrd="0" destOrd="0" presId="urn:microsoft.com/office/officeart/2005/8/layout/list1"/>
    <dgm:cxn modelId="{F83EB7E6-0B4E-4285-8F55-64F81AFD2E83}" type="presOf" srcId="{F746ADE4-3034-46A0-A915-728A5C1D74A7}" destId="{032CDEAD-CF3D-4E64-A3F3-3FC874B6139E}" srcOrd="0" destOrd="0" presId="urn:microsoft.com/office/officeart/2005/8/layout/list1"/>
    <dgm:cxn modelId="{8D2FECE7-F07B-4775-8B53-9F24E6C1D447}" type="presOf" srcId="{0F36A639-AD34-4694-9670-6EDA7E1F7C1C}" destId="{1C25568D-FB30-4DE0-B62B-055CDEAC8CD5}" srcOrd="1" destOrd="0" presId="urn:microsoft.com/office/officeart/2005/8/layout/list1"/>
    <dgm:cxn modelId="{07D1649B-87C9-469B-A412-BAF1A4EDECEC}" type="presParOf" srcId="{10D86DBD-1836-4126-B043-E58FECD27A2A}" destId="{17E94469-A450-4844-BD71-A74BBB1F65B0}" srcOrd="0" destOrd="0" presId="urn:microsoft.com/office/officeart/2005/8/layout/list1"/>
    <dgm:cxn modelId="{C860CC43-DFC2-4302-9BB9-5536F16DC956}" type="presParOf" srcId="{17E94469-A450-4844-BD71-A74BBB1F65B0}" destId="{7B4BDC7F-27BE-4DF9-BF1D-F4D494DBEC6B}" srcOrd="0" destOrd="0" presId="urn:microsoft.com/office/officeart/2005/8/layout/list1"/>
    <dgm:cxn modelId="{537F1E6E-972D-474B-8E83-615348B8709E}" type="presParOf" srcId="{17E94469-A450-4844-BD71-A74BBB1F65B0}" destId="{1C25568D-FB30-4DE0-B62B-055CDEAC8CD5}" srcOrd="1" destOrd="0" presId="urn:microsoft.com/office/officeart/2005/8/layout/list1"/>
    <dgm:cxn modelId="{300D272A-4CB1-4D63-975B-58374CFA51F2}" type="presParOf" srcId="{10D86DBD-1836-4126-B043-E58FECD27A2A}" destId="{88F510E3-F8A9-432F-83D8-1693E5ECFF70}" srcOrd="1" destOrd="0" presId="urn:microsoft.com/office/officeart/2005/8/layout/list1"/>
    <dgm:cxn modelId="{80D4A365-C2AC-475A-AFC0-79EA84E2B690}" type="presParOf" srcId="{10D86DBD-1836-4126-B043-E58FECD27A2A}" destId="{C3EEAA7A-2214-4CAA-A7DD-17F2DB291608}" srcOrd="2" destOrd="0" presId="urn:microsoft.com/office/officeart/2005/8/layout/list1"/>
    <dgm:cxn modelId="{4FD075FE-7D6D-4D98-9936-1AA69F1C1073}" type="presParOf" srcId="{10D86DBD-1836-4126-B043-E58FECD27A2A}" destId="{6789A7D0-7CFB-4B80-BA4F-49846C135D11}" srcOrd="3" destOrd="0" presId="urn:microsoft.com/office/officeart/2005/8/layout/list1"/>
    <dgm:cxn modelId="{1AC60100-5AC4-4D1A-A9C4-72266D9F46FE}" type="presParOf" srcId="{10D86DBD-1836-4126-B043-E58FECD27A2A}" destId="{E63ED56A-FD20-4F2E-B415-3382ACD489A3}" srcOrd="4" destOrd="0" presId="urn:microsoft.com/office/officeart/2005/8/layout/list1"/>
    <dgm:cxn modelId="{96FA71DE-D8EC-45FB-8B90-29E3886E2BE4}" type="presParOf" srcId="{E63ED56A-FD20-4F2E-B415-3382ACD489A3}" destId="{8C43BCF5-F5E7-4940-940C-838DD2CF9985}" srcOrd="0" destOrd="0" presId="urn:microsoft.com/office/officeart/2005/8/layout/list1"/>
    <dgm:cxn modelId="{373BE71E-A15E-4C7D-BD8E-274B0E581C51}" type="presParOf" srcId="{E63ED56A-FD20-4F2E-B415-3382ACD489A3}" destId="{335646D0-B540-4AA9-ACA9-6992D373621B}" srcOrd="1" destOrd="0" presId="urn:microsoft.com/office/officeart/2005/8/layout/list1"/>
    <dgm:cxn modelId="{7106A02B-697E-4395-86DD-52EE84458DDF}" type="presParOf" srcId="{10D86DBD-1836-4126-B043-E58FECD27A2A}" destId="{04E5756A-AAB6-45F7-B544-B1EB2774BA99}" srcOrd="5" destOrd="0" presId="urn:microsoft.com/office/officeart/2005/8/layout/list1"/>
    <dgm:cxn modelId="{C941DE67-3404-4256-BECE-F11E81AC4DBD}" type="presParOf" srcId="{10D86DBD-1836-4126-B043-E58FECD27A2A}" destId="{81796980-F5E7-436C-97EE-9D94C4FB666F}" srcOrd="6" destOrd="0" presId="urn:microsoft.com/office/officeart/2005/8/layout/list1"/>
    <dgm:cxn modelId="{FCABBEF3-7537-40CF-BE9C-1750D402C1AE}" type="presParOf" srcId="{10D86DBD-1836-4126-B043-E58FECD27A2A}" destId="{FA0D2BC4-C84D-4D9C-A13C-0535FFABFC0A}" srcOrd="7" destOrd="0" presId="urn:microsoft.com/office/officeart/2005/8/layout/list1"/>
    <dgm:cxn modelId="{940C00CD-C242-4DA0-9203-C42C0C7782C3}" type="presParOf" srcId="{10D86DBD-1836-4126-B043-E58FECD27A2A}" destId="{3306C9D6-DED5-4A3A-AE97-580CB0ABC02D}" srcOrd="8" destOrd="0" presId="urn:microsoft.com/office/officeart/2005/8/layout/list1"/>
    <dgm:cxn modelId="{30235265-7746-4FC5-B8D0-E20881544679}" type="presParOf" srcId="{3306C9D6-DED5-4A3A-AE97-580CB0ABC02D}" destId="{29519642-A6C7-4429-91C2-56C32236FC5F}" srcOrd="0" destOrd="0" presId="urn:microsoft.com/office/officeart/2005/8/layout/list1"/>
    <dgm:cxn modelId="{7A766C4F-80B5-46FF-8F66-F29AC1D6F9F5}" type="presParOf" srcId="{3306C9D6-DED5-4A3A-AE97-580CB0ABC02D}" destId="{5CBE8CCB-7D3C-473E-8121-E8D40F011985}" srcOrd="1" destOrd="0" presId="urn:microsoft.com/office/officeart/2005/8/layout/list1"/>
    <dgm:cxn modelId="{3A07C0DB-E85C-430D-882E-3F56A444D73A}" type="presParOf" srcId="{10D86DBD-1836-4126-B043-E58FECD27A2A}" destId="{B0BC7A8C-F706-4939-95BB-A53547819ACD}" srcOrd="9" destOrd="0" presId="urn:microsoft.com/office/officeart/2005/8/layout/list1"/>
    <dgm:cxn modelId="{ADAAFD1A-C9B8-4B04-ACCE-F06B1C735EE4}" type="presParOf" srcId="{10D86DBD-1836-4126-B043-E58FECD27A2A}" destId="{36E9185B-6A6B-40B7-B392-492431D5803B}" srcOrd="10" destOrd="0" presId="urn:microsoft.com/office/officeart/2005/8/layout/list1"/>
    <dgm:cxn modelId="{AB0F048A-AE26-450D-ACE7-C00DD9992B9C}" type="presParOf" srcId="{10D86DBD-1836-4126-B043-E58FECD27A2A}" destId="{A8DDC2F0-C898-439F-9212-BCC46984313D}" srcOrd="11" destOrd="0" presId="urn:microsoft.com/office/officeart/2005/8/layout/list1"/>
    <dgm:cxn modelId="{3F4EFA4B-48A5-4C86-90B3-63017B68DB45}" type="presParOf" srcId="{10D86DBD-1836-4126-B043-E58FECD27A2A}" destId="{E00B037D-5CBF-473D-810D-9AF55A4CA009}" srcOrd="12" destOrd="0" presId="urn:microsoft.com/office/officeart/2005/8/layout/list1"/>
    <dgm:cxn modelId="{9AA21FA7-21A2-4DA1-A8E8-F4CB1CD03DEC}" type="presParOf" srcId="{E00B037D-5CBF-473D-810D-9AF55A4CA009}" destId="{032CDEAD-CF3D-4E64-A3F3-3FC874B6139E}" srcOrd="0" destOrd="0" presId="urn:microsoft.com/office/officeart/2005/8/layout/list1"/>
    <dgm:cxn modelId="{1B7A50D3-E000-4BB6-B29C-43A439AB7681}" type="presParOf" srcId="{E00B037D-5CBF-473D-810D-9AF55A4CA009}" destId="{8FB99F4C-2D32-4379-90A8-97D79852BFEE}" srcOrd="1" destOrd="0" presId="urn:microsoft.com/office/officeart/2005/8/layout/list1"/>
    <dgm:cxn modelId="{D48B5DD5-7893-40D8-B9F6-00486CF327EE}" type="presParOf" srcId="{10D86DBD-1836-4126-B043-E58FECD27A2A}" destId="{4BDA5F12-21E6-432F-BF20-C886D1DCE86A}" srcOrd="13" destOrd="0" presId="urn:microsoft.com/office/officeart/2005/8/layout/list1"/>
    <dgm:cxn modelId="{0103F315-2C9B-46B0-B78D-7D5791E9F367}" type="presParOf" srcId="{10D86DBD-1836-4126-B043-E58FECD27A2A}" destId="{0965C01D-B7A2-4BEB-8002-C5EC27276AA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09349C-0219-4683-A8C6-F00A29D0C9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C118E0-C744-4210-BA4C-99BBF13DC77F}">
      <dgm:prSet/>
      <dgm:spPr/>
      <dgm:t>
        <a:bodyPr/>
        <a:lstStyle/>
        <a:p>
          <a:r>
            <a:rPr lang="en-US"/>
            <a:t>Training: Applying an algorithm on the data</a:t>
          </a:r>
        </a:p>
      </dgm:t>
    </dgm:pt>
    <dgm:pt modelId="{22305864-7C7E-4614-9B42-0515FB586F08}" type="parTrans" cxnId="{2695EAA9-FDE8-457A-942C-1175241F6E98}">
      <dgm:prSet/>
      <dgm:spPr/>
      <dgm:t>
        <a:bodyPr/>
        <a:lstStyle/>
        <a:p>
          <a:endParaRPr lang="en-US"/>
        </a:p>
      </dgm:t>
    </dgm:pt>
    <dgm:pt modelId="{478FAFFA-F15A-4A2C-884E-C1BE4BBCB9EC}" type="sibTrans" cxnId="{2695EAA9-FDE8-457A-942C-1175241F6E98}">
      <dgm:prSet/>
      <dgm:spPr/>
      <dgm:t>
        <a:bodyPr/>
        <a:lstStyle/>
        <a:p>
          <a:endParaRPr lang="en-US"/>
        </a:p>
      </dgm:t>
    </dgm:pt>
    <dgm:pt modelId="{F0050158-187C-428F-85C7-280F8C2542E6}">
      <dgm:prSet/>
      <dgm:spPr/>
      <dgm:t>
        <a:bodyPr/>
        <a:lstStyle/>
        <a:p>
          <a:r>
            <a:rPr lang="en-US" dirty="0"/>
            <a:t>Validation: Checking if the algorithm applies to a subset of data</a:t>
          </a:r>
        </a:p>
      </dgm:t>
    </dgm:pt>
    <dgm:pt modelId="{EC606771-61C9-4FEC-B9FF-2B30A8657F26}" type="parTrans" cxnId="{B72DABC7-C7EB-4786-BA3D-9641EF69CAB2}">
      <dgm:prSet/>
      <dgm:spPr/>
      <dgm:t>
        <a:bodyPr/>
        <a:lstStyle/>
        <a:p>
          <a:endParaRPr lang="en-US"/>
        </a:p>
      </dgm:t>
    </dgm:pt>
    <dgm:pt modelId="{05C95BA9-8C45-4C4F-8C6D-00544B9A7C5B}" type="sibTrans" cxnId="{B72DABC7-C7EB-4786-BA3D-9641EF69CAB2}">
      <dgm:prSet/>
      <dgm:spPr/>
      <dgm:t>
        <a:bodyPr/>
        <a:lstStyle/>
        <a:p>
          <a:endParaRPr lang="en-US"/>
        </a:p>
      </dgm:t>
    </dgm:pt>
    <dgm:pt modelId="{BE990B1D-655F-4EDA-B1E4-173935B37EC7}">
      <dgm:prSet/>
      <dgm:spPr/>
      <dgm:t>
        <a:bodyPr/>
        <a:lstStyle/>
        <a:p>
          <a:r>
            <a:rPr lang="en-US"/>
            <a:t>Testing: Apply algorithm to data not used in previous steps</a:t>
          </a:r>
        </a:p>
      </dgm:t>
    </dgm:pt>
    <dgm:pt modelId="{E0B45832-7260-4A71-85E1-7D115C226E51}" type="parTrans" cxnId="{583BC65C-F7B8-4F31-8DDC-74BA779F6657}">
      <dgm:prSet/>
      <dgm:spPr/>
      <dgm:t>
        <a:bodyPr/>
        <a:lstStyle/>
        <a:p>
          <a:endParaRPr lang="en-US"/>
        </a:p>
      </dgm:t>
    </dgm:pt>
    <dgm:pt modelId="{11D28A5D-03D0-4A0B-A30E-CC4AFECD96BB}" type="sibTrans" cxnId="{583BC65C-F7B8-4F31-8DDC-74BA779F6657}">
      <dgm:prSet/>
      <dgm:spPr/>
      <dgm:t>
        <a:bodyPr/>
        <a:lstStyle/>
        <a:p>
          <a:endParaRPr lang="en-US"/>
        </a:p>
      </dgm:t>
    </dgm:pt>
    <dgm:pt modelId="{AF8EED64-E08C-436F-8874-561A2A418B2A}" type="pres">
      <dgm:prSet presAssocID="{DB09349C-0219-4683-A8C6-F00A29D0C986}" presName="linear" presStyleCnt="0">
        <dgm:presLayoutVars>
          <dgm:animLvl val="lvl"/>
          <dgm:resizeHandles val="exact"/>
        </dgm:presLayoutVars>
      </dgm:prSet>
      <dgm:spPr/>
    </dgm:pt>
    <dgm:pt modelId="{2F6DBDE1-3289-49BA-849D-378B21A745B3}" type="pres">
      <dgm:prSet presAssocID="{34C118E0-C744-4210-BA4C-99BBF13DC7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E15AD9-20A5-461F-83AE-F8FB1410304B}" type="pres">
      <dgm:prSet presAssocID="{478FAFFA-F15A-4A2C-884E-C1BE4BBCB9EC}" presName="spacer" presStyleCnt="0"/>
      <dgm:spPr/>
    </dgm:pt>
    <dgm:pt modelId="{9BF1103C-0742-4B96-A32C-62C52B9E48BB}" type="pres">
      <dgm:prSet presAssocID="{F0050158-187C-428F-85C7-280F8C2542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A5D866-EE69-448A-9E3F-23690E5F45BB}" type="pres">
      <dgm:prSet presAssocID="{05C95BA9-8C45-4C4F-8C6D-00544B9A7C5B}" presName="spacer" presStyleCnt="0"/>
      <dgm:spPr/>
    </dgm:pt>
    <dgm:pt modelId="{0DF415A5-E552-40E0-B388-D6456FCB3E1E}" type="pres">
      <dgm:prSet presAssocID="{BE990B1D-655F-4EDA-B1E4-173935B37EC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B2520B-1E0A-48AC-9031-AE387A379852}" type="presOf" srcId="{DB09349C-0219-4683-A8C6-F00A29D0C986}" destId="{AF8EED64-E08C-436F-8874-561A2A418B2A}" srcOrd="0" destOrd="0" presId="urn:microsoft.com/office/officeart/2005/8/layout/vList2"/>
    <dgm:cxn modelId="{583BC65C-F7B8-4F31-8DDC-74BA779F6657}" srcId="{DB09349C-0219-4683-A8C6-F00A29D0C986}" destId="{BE990B1D-655F-4EDA-B1E4-173935B37EC7}" srcOrd="2" destOrd="0" parTransId="{E0B45832-7260-4A71-85E1-7D115C226E51}" sibTransId="{11D28A5D-03D0-4A0B-A30E-CC4AFECD96BB}"/>
    <dgm:cxn modelId="{24881886-77BE-4939-9E2E-D646376E2E5E}" type="presOf" srcId="{BE990B1D-655F-4EDA-B1E4-173935B37EC7}" destId="{0DF415A5-E552-40E0-B388-D6456FCB3E1E}" srcOrd="0" destOrd="0" presId="urn:microsoft.com/office/officeart/2005/8/layout/vList2"/>
    <dgm:cxn modelId="{2695EAA9-FDE8-457A-942C-1175241F6E98}" srcId="{DB09349C-0219-4683-A8C6-F00A29D0C986}" destId="{34C118E0-C744-4210-BA4C-99BBF13DC77F}" srcOrd="0" destOrd="0" parTransId="{22305864-7C7E-4614-9B42-0515FB586F08}" sibTransId="{478FAFFA-F15A-4A2C-884E-C1BE4BBCB9EC}"/>
    <dgm:cxn modelId="{D0A847BF-77C4-41FB-98AE-6AABE0AE219B}" type="presOf" srcId="{F0050158-187C-428F-85C7-280F8C2542E6}" destId="{9BF1103C-0742-4B96-A32C-62C52B9E48BB}" srcOrd="0" destOrd="0" presId="urn:microsoft.com/office/officeart/2005/8/layout/vList2"/>
    <dgm:cxn modelId="{B72DABC7-C7EB-4786-BA3D-9641EF69CAB2}" srcId="{DB09349C-0219-4683-A8C6-F00A29D0C986}" destId="{F0050158-187C-428F-85C7-280F8C2542E6}" srcOrd="1" destOrd="0" parTransId="{EC606771-61C9-4FEC-B9FF-2B30A8657F26}" sibTransId="{05C95BA9-8C45-4C4F-8C6D-00544B9A7C5B}"/>
    <dgm:cxn modelId="{068FE9EC-2CC4-44A0-ACA2-0016A5D713DA}" type="presOf" srcId="{34C118E0-C744-4210-BA4C-99BBF13DC77F}" destId="{2F6DBDE1-3289-49BA-849D-378B21A745B3}" srcOrd="0" destOrd="0" presId="urn:microsoft.com/office/officeart/2005/8/layout/vList2"/>
    <dgm:cxn modelId="{0FC4092F-9E95-4D25-9984-83FFDD9D0C25}" type="presParOf" srcId="{AF8EED64-E08C-436F-8874-561A2A418B2A}" destId="{2F6DBDE1-3289-49BA-849D-378B21A745B3}" srcOrd="0" destOrd="0" presId="urn:microsoft.com/office/officeart/2005/8/layout/vList2"/>
    <dgm:cxn modelId="{0A981548-B74D-4941-97EE-8A96B6894C88}" type="presParOf" srcId="{AF8EED64-E08C-436F-8874-561A2A418B2A}" destId="{E5E15AD9-20A5-461F-83AE-F8FB1410304B}" srcOrd="1" destOrd="0" presId="urn:microsoft.com/office/officeart/2005/8/layout/vList2"/>
    <dgm:cxn modelId="{A0C82956-4B16-4B93-9B23-DB87337FF73B}" type="presParOf" srcId="{AF8EED64-E08C-436F-8874-561A2A418B2A}" destId="{9BF1103C-0742-4B96-A32C-62C52B9E48BB}" srcOrd="2" destOrd="0" presId="urn:microsoft.com/office/officeart/2005/8/layout/vList2"/>
    <dgm:cxn modelId="{0A021A3A-1890-4DB8-90F4-795C3C3B5A6C}" type="presParOf" srcId="{AF8EED64-E08C-436F-8874-561A2A418B2A}" destId="{74A5D866-EE69-448A-9E3F-23690E5F45BB}" srcOrd="3" destOrd="0" presId="urn:microsoft.com/office/officeart/2005/8/layout/vList2"/>
    <dgm:cxn modelId="{871EDDC5-2992-404D-926A-85A8E6881979}" type="presParOf" srcId="{AF8EED64-E08C-436F-8874-561A2A418B2A}" destId="{0DF415A5-E552-40E0-B388-D6456FCB3E1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6E74B4-319F-467B-8D66-9EA345EAB59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F12E6BA3-FAA2-4F62-B121-8DC268FF6E29}">
      <dgm:prSet/>
      <dgm:spPr/>
      <dgm:t>
        <a:bodyPr/>
        <a:lstStyle/>
        <a:p>
          <a:pPr>
            <a:defRPr cap="all"/>
          </a:pPr>
          <a:r>
            <a:rPr lang="en-US"/>
            <a:t>Prediction</a:t>
          </a:r>
        </a:p>
      </dgm:t>
    </dgm:pt>
    <dgm:pt modelId="{CE5A8A92-5F73-4F7A-A953-5FB4C65B755E}" type="parTrans" cxnId="{52785786-D600-43B1-9833-333654F675B4}">
      <dgm:prSet/>
      <dgm:spPr/>
      <dgm:t>
        <a:bodyPr/>
        <a:lstStyle/>
        <a:p>
          <a:endParaRPr lang="en-US"/>
        </a:p>
      </dgm:t>
    </dgm:pt>
    <dgm:pt modelId="{35342B5C-42FA-4139-BD00-C78B414F3D5B}" type="sibTrans" cxnId="{52785786-D600-43B1-9833-333654F675B4}">
      <dgm:prSet/>
      <dgm:spPr/>
      <dgm:t>
        <a:bodyPr/>
        <a:lstStyle/>
        <a:p>
          <a:endParaRPr lang="en-US"/>
        </a:p>
      </dgm:t>
    </dgm:pt>
    <dgm:pt modelId="{1E064171-4376-4BB4-80A7-9EB66D084CEE}">
      <dgm:prSet/>
      <dgm:spPr/>
      <dgm:t>
        <a:bodyPr/>
        <a:lstStyle/>
        <a:p>
          <a:pPr>
            <a:defRPr cap="all"/>
          </a:pPr>
          <a:r>
            <a:rPr lang="en-US" dirty="0"/>
            <a:t>Tech: Faster</a:t>
          </a:r>
        </a:p>
      </dgm:t>
    </dgm:pt>
    <dgm:pt modelId="{95E7482F-D181-4597-9F74-9651B2F5DF5B}" type="parTrans" cxnId="{05DA8E9D-5BF8-4785-920C-46989AC38821}">
      <dgm:prSet/>
      <dgm:spPr/>
      <dgm:t>
        <a:bodyPr/>
        <a:lstStyle/>
        <a:p>
          <a:endParaRPr lang="en-US"/>
        </a:p>
      </dgm:t>
    </dgm:pt>
    <dgm:pt modelId="{2BDB7DB0-DFBA-4EEA-B59D-EBD0529449CD}" type="sibTrans" cxnId="{05DA8E9D-5BF8-4785-920C-46989AC38821}">
      <dgm:prSet/>
      <dgm:spPr/>
      <dgm:t>
        <a:bodyPr/>
        <a:lstStyle/>
        <a:p>
          <a:endParaRPr lang="en-US"/>
        </a:p>
      </dgm:t>
    </dgm:pt>
    <dgm:pt modelId="{AB8B853B-8FEB-403D-B4B7-AE27876D26FD}">
      <dgm:prSet/>
      <dgm:spPr/>
      <dgm:t>
        <a:bodyPr/>
        <a:lstStyle/>
        <a:p>
          <a:pPr>
            <a:defRPr cap="all"/>
          </a:pPr>
          <a:r>
            <a:rPr lang="en-US" dirty="0"/>
            <a:t>Tech: Big - Data</a:t>
          </a:r>
        </a:p>
      </dgm:t>
    </dgm:pt>
    <dgm:pt modelId="{7A8A2FF1-A8C8-41F6-94C3-E89EB1A5F928}" type="parTrans" cxnId="{E637D05B-5ABF-4AEA-9321-2EEC12306649}">
      <dgm:prSet/>
      <dgm:spPr/>
      <dgm:t>
        <a:bodyPr/>
        <a:lstStyle/>
        <a:p>
          <a:endParaRPr lang="en-US"/>
        </a:p>
      </dgm:t>
    </dgm:pt>
    <dgm:pt modelId="{10578F60-E697-486E-A9DF-615B26E1CA6B}" type="sibTrans" cxnId="{E637D05B-5ABF-4AEA-9321-2EEC12306649}">
      <dgm:prSet/>
      <dgm:spPr/>
      <dgm:t>
        <a:bodyPr/>
        <a:lstStyle/>
        <a:p>
          <a:endParaRPr lang="en-US"/>
        </a:p>
      </dgm:t>
    </dgm:pt>
    <dgm:pt modelId="{BFE88215-07F0-4449-AC83-BD6B9544726F}" type="pres">
      <dgm:prSet presAssocID="{A26E74B4-319F-467B-8D66-9EA345EAB59E}" presName="root" presStyleCnt="0">
        <dgm:presLayoutVars>
          <dgm:dir/>
          <dgm:resizeHandles val="exact"/>
        </dgm:presLayoutVars>
      </dgm:prSet>
      <dgm:spPr/>
    </dgm:pt>
    <dgm:pt modelId="{9AF68D58-DCBE-47F4-B558-6C5FE2D9A4D6}" type="pres">
      <dgm:prSet presAssocID="{F12E6BA3-FAA2-4F62-B121-8DC268FF6E29}" presName="compNode" presStyleCnt="0"/>
      <dgm:spPr/>
    </dgm:pt>
    <dgm:pt modelId="{BCB63EC4-559F-4A9C-A62C-7D05E2238EF6}" type="pres">
      <dgm:prSet presAssocID="{F12E6BA3-FAA2-4F62-B121-8DC268FF6E29}" presName="iconBgRect" presStyleLbl="bgShp" presStyleIdx="0" presStyleCnt="3"/>
      <dgm:spPr/>
    </dgm:pt>
    <dgm:pt modelId="{E2D967A6-18C5-4F2B-9F26-82F1E8B6A074}" type="pres">
      <dgm:prSet presAssocID="{F12E6BA3-FAA2-4F62-B121-8DC268FF6E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C588F20-D8AA-4DD5-8621-45F78A0DA30B}" type="pres">
      <dgm:prSet presAssocID="{F12E6BA3-FAA2-4F62-B121-8DC268FF6E29}" presName="spaceRect" presStyleCnt="0"/>
      <dgm:spPr/>
    </dgm:pt>
    <dgm:pt modelId="{6BCD0111-F977-4761-A86F-FBA6F6545797}" type="pres">
      <dgm:prSet presAssocID="{F12E6BA3-FAA2-4F62-B121-8DC268FF6E29}" presName="textRect" presStyleLbl="revTx" presStyleIdx="0" presStyleCnt="3">
        <dgm:presLayoutVars>
          <dgm:chMax val="1"/>
          <dgm:chPref val="1"/>
        </dgm:presLayoutVars>
      </dgm:prSet>
      <dgm:spPr/>
    </dgm:pt>
    <dgm:pt modelId="{4F4CDF69-96CF-450D-879F-59E746CD231A}" type="pres">
      <dgm:prSet presAssocID="{35342B5C-42FA-4139-BD00-C78B414F3D5B}" presName="sibTrans" presStyleCnt="0"/>
      <dgm:spPr/>
    </dgm:pt>
    <dgm:pt modelId="{41E359E1-77C1-482E-B722-A2A88F685FD2}" type="pres">
      <dgm:prSet presAssocID="{1E064171-4376-4BB4-80A7-9EB66D084CEE}" presName="compNode" presStyleCnt="0"/>
      <dgm:spPr/>
    </dgm:pt>
    <dgm:pt modelId="{CB0819B2-1750-463F-9CC7-2C3DE0DAD7DC}" type="pres">
      <dgm:prSet presAssocID="{1E064171-4376-4BB4-80A7-9EB66D084CEE}" presName="iconBgRect" presStyleLbl="bgShp" presStyleIdx="1" presStyleCnt="3"/>
      <dgm:spPr/>
    </dgm:pt>
    <dgm:pt modelId="{5FCFC5EB-E37B-4397-9C91-7DA75B7FFB12}" type="pres">
      <dgm:prSet presAssocID="{1E064171-4376-4BB4-80A7-9EB66D084C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AA39659-1C1F-4601-B789-73E1D46F6419}" type="pres">
      <dgm:prSet presAssocID="{1E064171-4376-4BB4-80A7-9EB66D084CEE}" presName="spaceRect" presStyleCnt="0"/>
      <dgm:spPr/>
    </dgm:pt>
    <dgm:pt modelId="{BCE91F23-65C6-4488-8869-4BFCBFC32565}" type="pres">
      <dgm:prSet presAssocID="{1E064171-4376-4BB4-80A7-9EB66D084CEE}" presName="textRect" presStyleLbl="revTx" presStyleIdx="1" presStyleCnt="3">
        <dgm:presLayoutVars>
          <dgm:chMax val="1"/>
          <dgm:chPref val="1"/>
        </dgm:presLayoutVars>
      </dgm:prSet>
      <dgm:spPr/>
    </dgm:pt>
    <dgm:pt modelId="{6666EC7F-8DA0-418A-96AC-AAB593897AE8}" type="pres">
      <dgm:prSet presAssocID="{2BDB7DB0-DFBA-4EEA-B59D-EBD0529449CD}" presName="sibTrans" presStyleCnt="0"/>
      <dgm:spPr/>
    </dgm:pt>
    <dgm:pt modelId="{3DB24244-8637-4400-8DF7-6F5F319B00FB}" type="pres">
      <dgm:prSet presAssocID="{AB8B853B-8FEB-403D-B4B7-AE27876D26FD}" presName="compNode" presStyleCnt="0"/>
      <dgm:spPr/>
    </dgm:pt>
    <dgm:pt modelId="{8E89E9CE-B51E-4D51-AC90-2DEBE6D3773D}" type="pres">
      <dgm:prSet presAssocID="{AB8B853B-8FEB-403D-B4B7-AE27876D26FD}" presName="iconBgRect" presStyleLbl="bgShp" presStyleIdx="2" presStyleCnt="3"/>
      <dgm:spPr/>
    </dgm:pt>
    <dgm:pt modelId="{4A07B4EF-6E00-4BD3-B9FD-0583510CB726}" type="pres">
      <dgm:prSet presAssocID="{AB8B853B-8FEB-403D-B4B7-AE27876D26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51493D3-413C-40FB-B6CB-EC03FB04A905}" type="pres">
      <dgm:prSet presAssocID="{AB8B853B-8FEB-403D-B4B7-AE27876D26FD}" presName="spaceRect" presStyleCnt="0"/>
      <dgm:spPr/>
    </dgm:pt>
    <dgm:pt modelId="{AAE5CD9D-0A31-405F-89EC-8EC2678A6AAE}" type="pres">
      <dgm:prSet presAssocID="{AB8B853B-8FEB-403D-B4B7-AE27876D26F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E32F3B-6CD8-45C2-85C6-5CD34C0A8187}" type="presOf" srcId="{F12E6BA3-FAA2-4F62-B121-8DC268FF6E29}" destId="{6BCD0111-F977-4761-A86F-FBA6F6545797}" srcOrd="0" destOrd="0" presId="urn:microsoft.com/office/officeart/2018/5/layout/IconCircleLabelList"/>
    <dgm:cxn modelId="{E637D05B-5ABF-4AEA-9321-2EEC12306649}" srcId="{A26E74B4-319F-467B-8D66-9EA345EAB59E}" destId="{AB8B853B-8FEB-403D-B4B7-AE27876D26FD}" srcOrd="2" destOrd="0" parTransId="{7A8A2FF1-A8C8-41F6-94C3-E89EB1A5F928}" sibTransId="{10578F60-E697-486E-A9DF-615B26E1CA6B}"/>
    <dgm:cxn modelId="{5826D05F-5A0A-4573-8064-C1C9BB3E1223}" type="presOf" srcId="{AB8B853B-8FEB-403D-B4B7-AE27876D26FD}" destId="{AAE5CD9D-0A31-405F-89EC-8EC2678A6AAE}" srcOrd="0" destOrd="0" presId="urn:microsoft.com/office/officeart/2018/5/layout/IconCircleLabelList"/>
    <dgm:cxn modelId="{52785786-D600-43B1-9833-333654F675B4}" srcId="{A26E74B4-319F-467B-8D66-9EA345EAB59E}" destId="{F12E6BA3-FAA2-4F62-B121-8DC268FF6E29}" srcOrd="0" destOrd="0" parTransId="{CE5A8A92-5F73-4F7A-A953-5FB4C65B755E}" sibTransId="{35342B5C-42FA-4139-BD00-C78B414F3D5B}"/>
    <dgm:cxn modelId="{05DA8E9D-5BF8-4785-920C-46989AC38821}" srcId="{A26E74B4-319F-467B-8D66-9EA345EAB59E}" destId="{1E064171-4376-4BB4-80A7-9EB66D084CEE}" srcOrd="1" destOrd="0" parTransId="{95E7482F-D181-4597-9F74-9651B2F5DF5B}" sibTransId="{2BDB7DB0-DFBA-4EEA-B59D-EBD0529449CD}"/>
    <dgm:cxn modelId="{2EE595B4-41EB-4B0C-BF54-BE13F0E904EA}" type="presOf" srcId="{A26E74B4-319F-467B-8D66-9EA345EAB59E}" destId="{BFE88215-07F0-4449-AC83-BD6B9544726F}" srcOrd="0" destOrd="0" presId="urn:microsoft.com/office/officeart/2018/5/layout/IconCircleLabelList"/>
    <dgm:cxn modelId="{D1994BC8-304B-4366-86E5-44C41BE8AB75}" type="presOf" srcId="{1E064171-4376-4BB4-80A7-9EB66D084CEE}" destId="{BCE91F23-65C6-4488-8869-4BFCBFC32565}" srcOrd="0" destOrd="0" presId="urn:microsoft.com/office/officeart/2018/5/layout/IconCircleLabelList"/>
    <dgm:cxn modelId="{371AE38E-63F6-4569-9EE1-E0B445EF5BDB}" type="presParOf" srcId="{BFE88215-07F0-4449-AC83-BD6B9544726F}" destId="{9AF68D58-DCBE-47F4-B558-6C5FE2D9A4D6}" srcOrd="0" destOrd="0" presId="urn:microsoft.com/office/officeart/2018/5/layout/IconCircleLabelList"/>
    <dgm:cxn modelId="{B365AF90-9417-4F06-A5CD-92A60AEEF3C1}" type="presParOf" srcId="{9AF68D58-DCBE-47F4-B558-6C5FE2D9A4D6}" destId="{BCB63EC4-559F-4A9C-A62C-7D05E2238EF6}" srcOrd="0" destOrd="0" presId="urn:microsoft.com/office/officeart/2018/5/layout/IconCircleLabelList"/>
    <dgm:cxn modelId="{DEC29F66-A811-4A2C-BC67-E646BF26955D}" type="presParOf" srcId="{9AF68D58-DCBE-47F4-B558-6C5FE2D9A4D6}" destId="{E2D967A6-18C5-4F2B-9F26-82F1E8B6A074}" srcOrd="1" destOrd="0" presId="urn:microsoft.com/office/officeart/2018/5/layout/IconCircleLabelList"/>
    <dgm:cxn modelId="{3BB03A35-D15D-4807-A45A-C3D898A3A9A5}" type="presParOf" srcId="{9AF68D58-DCBE-47F4-B558-6C5FE2D9A4D6}" destId="{4C588F20-D8AA-4DD5-8621-45F78A0DA30B}" srcOrd="2" destOrd="0" presId="urn:microsoft.com/office/officeart/2018/5/layout/IconCircleLabelList"/>
    <dgm:cxn modelId="{D6A7EB69-FF13-427C-A06C-3140C25F4EBA}" type="presParOf" srcId="{9AF68D58-DCBE-47F4-B558-6C5FE2D9A4D6}" destId="{6BCD0111-F977-4761-A86F-FBA6F6545797}" srcOrd="3" destOrd="0" presId="urn:microsoft.com/office/officeart/2018/5/layout/IconCircleLabelList"/>
    <dgm:cxn modelId="{EEB2745F-6D21-4589-8A29-077BAF31984C}" type="presParOf" srcId="{BFE88215-07F0-4449-AC83-BD6B9544726F}" destId="{4F4CDF69-96CF-450D-879F-59E746CD231A}" srcOrd="1" destOrd="0" presId="urn:microsoft.com/office/officeart/2018/5/layout/IconCircleLabelList"/>
    <dgm:cxn modelId="{6BC90BB8-023B-49D5-8EDA-84DED804C94A}" type="presParOf" srcId="{BFE88215-07F0-4449-AC83-BD6B9544726F}" destId="{41E359E1-77C1-482E-B722-A2A88F685FD2}" srcOrd="2" destOrd="0" presId="urn:microsoft.com/office/officeart/2018/5/layout/IconCircleLabelList"/>
    <dgm:cxn modelId="{08ADACDF-445E-4514-921B-FC049380BE42}" type="presParOf" srcId="{41E359E1-77C1-482E-B722-A2A88F685FD2}" destId="{CB0819B2-1750-463F-9CC7-2C3DE0DAD7DC}" srcOrd="0" destOrd="0" presId="urn:microsoft.com/office/officeart/2018/5/layout/IconCircleLabelList"/>
    <dgm:cxn modelId="{2A43EE70-99F9-4855-8AC3-67C82618AC5F}" type="presParOf" srcId="{41E359E1-77C1-482E-B722-A2A88F685FD2}" destId="{5FCFC5EB-E37B-4397-9C91-7DA75B7FFB12}" srcOrd="1" destOrd="0" presId="urn:microsoft.com/office/officeart/2018/5/layout/IconCircleLabelList"/>
    <dgm:cxn modelId="{51E67F4C-527B-439E-900D-FCE55163762B}" type="presParOf" srcId="{41E359E1-77C1-482E-B722-A2A88F685FD2}" destId="{5AA39659-1C1F-4601-B789-73E1D46F6419}" srcOrd="2" destOrd="0" presId="urn:microsoft.com/office/officeart/2018/5/layout/IconCircleLabelList"/>
    <dgm:cxn modelId="{43C49F03-2F84-4F60-B876-60AC0857F95B}" type="presParOf" srcId="{41E359E1-77C1-482E-B722-A2A88F685FD2}" destId="{BCE91F23-65C6-4488-8869-4BFCBFC32565}" srcOrd="3" destOrd="0" presId="urn:microsoft.com/office/officeart/2018/5/layout/IconCircleLabelList"/>
    <dgm:cxn modelId="{F7D05192-13F2-4942-ABB8-AB7E91FFE6F9}" type="presParOf" srcId="{BFE88215-07F0-4449-AC83-BD6B9544726F}" destId="{6666EC7F-8DA0-418A-96AC-AAB593897AE8}" srcOrd="3" destOrd="0" presId="urn:microsoft.com/office/officeart/2018/5/layout/IconCircleLabelList"/>
    <dgm:cxn modelId="{DF6B3056-557F-4F85-84F6-5CCBBB2C8E38}" type="presParOf" srcId="{BFE88215-07F0-4449-AC83-BD6B9544726F}" destId="{3DB24244-8637-4400-8DF7-6F5F319B00FB}" srcOrd="4" destOrd="0" presId="urn:microsoft.com/office/officeart/2018/5/layout/IconCircleLabelList"/>
    <dgm:cxn modelId="{A0FC20A0-533F-451F-83EF-691F4079DB07}" type="presParOf" srcId="{3DB24244-8637-4400-8DF7-6F5F319B00FB}" destId="{8E89E9CE-B51E-4D51-AC90-2DEBE6D3773D}" srcOrd="0" destOrd="0" presId="urn:microsoft.com/office/officeart/2018/5/layout/IconCircleLabelList"/>
    <dgm:cxn modelId="{17884EBB-82E3-4045-B9A1-D03B53F6D674}" type="presParOf" srcId="{3DB24244-8637-4400-8DF7-6F5F319B00FB}" destId="{4A07B4EF-6E00-4BD3-B9FD-0583510CB726}" srcOrd="1" destOrd="0" presId="urn:microsoft.com/office/officeart/2018/5/layout/IconCircleLabelList"/>
    <dgm:cxn modelId="{710D6843-86AF-4B37-8811-45FAFF03FC84}" type="presParOf" srcId="{3DB24244-8637-4400-8DF7-6F5F319B00FB}" destId="{251493D3-413C-40FB-B6CB-EC03FB04A905}" srcOrd="2" destOrd="0" presId="urn:microsoft.com/office/officeart/2018/5/layout/IconCircleLabelList"/>
    <dgm:cxn modelId="{88DAF087-E2CB-429C-B90B-319A074FE402}" type="presParOf" srcId="{3DB24244-8637-4400-8DF7-6F5F319B00FB}" destId="{AAE5CD9D-0A31-405F-89EC-8EC2678A6AA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883E7-7EE7-4A19-87CE-3B31CB1F529E}">
      <dsp:nvSpPr>
        <dsp:cNvPr id="0" name=""/>
        <dsp:cNvSpPr/>
      </dsp:nvSpPr>
      <dsp:spPr>
        <a:xfrm>
          <a:off x="0" y="110513"/>
          <a:ext cx="6245265" cy="127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Unsupervised and supervised learning</a:t>
          </a:r>
        </a:p>
      </dsp:txBody>
      <dsp:txXfrm>
        <a:off x="62141" y="172654"/>
        <a:ext cx="6120983" cy="1148678"/>
      </dsp:txXfrm>
    </dsp:sp>
    <dsp:sp modelId="{62842857-56E4-4254-BFF6-9616AD7236A1}">
      <dsp:nvSpPr>
        <dsp:cNvPr id="0" name=""/>
        <dsp:cNvSpPr/>
      </dsp:nvSpPr>
      <dsp:spPr>
        <a:xfrm>
          <a:off x="0" y="2835254"/>
          <a:ext cx="6245265" cy="12729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Training, validation, and testing sets</a:t>
          </a:r>
        </a:p>
      </dsp:txBody>
      <dsp:txXfrm>
        <a:off x="62141" y="2897395"/>
        <a:ext cx="6120983" cy="1148678"/>
      </dsp:txXfrm>
    </dsp:sp>
    <dsp:sp modelId="{9B77BDC8-F0D8-444A-AA69-4D3B6BC86286}">
      <dsp:nvSpPr>
        <dsp:cNvPr id="0" name=""/>
        <dsp:cNvSpPr/>
      </dsp:nvSpPr>
      <dsp:spPr>
        <a:xfrm>
          <a:off x="0" y="1477428"/>
          <a:ext cx="6245265" cy="1272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White box and black box algorithms</a:t>
          </a:r>
        </a:p>
      </dsp:txBody>
      <dsp:txXfrm>
        <a:off x="62141" y="1539569"/>
        <a:ext cx="6120983" cy="1148678"/>
      </dsp:txXfrm>
    </dsp:sp>
    <dsp:sp modelId="{62D4273B-E6CA-417B-91E8-0CBB173DB5EF}">
      <dsp:nvSpPr>
        <dsp:cNvPr id="0" name=""/>
        <dsp:cNvSpPr/>
      </dsp:nvSpPr>
      <dsp:spPr>
        <a:xfrm>
          <a:off x="0" y="4205873"/>
          <a:ext cx="6245265" cy="1272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Method: R-programming </a:t>
          </a:r>
          <a:r>
            <a:rPr lang="en-US" sz="3200" i="1" kern="1200" dirty="0"/>
            <a:t>Caret </a:t>
          </a:r>
          <a:r>
            <a:rPr lang="en-US" sz="3200" kern="1200" dirty="0"/>
            <a:t>and Python </a:t>
          </a:r>
          <a:r>
            <a:rPr lang="en-US" sz="3200" i="1" kern="1200" dirty="0"/>
            <a:t>Scikit, </a:t>
          </a:r>
          <a:r>
            <a:rPr lang="en-US" sz="3200" i="1" kern="1200" dirty="0" err="1"/>
            <a:t>Keras</a:t>
          </a:r>
          <a:r>
            <a:rPr lang="en-US" sz="3200" i="1" kern="1200" dirty="0"/>
            <a:t>, TensorFlow</a:t>
          </a:r>
          <a:endParaRPr lang="en-US" sz="3200" kern="1200" dirty="0"/>
        </a:p>
      </dsp:txBody>
      <dsp:txXfrm>
        <a:off x="62141" y="4268014"/>
        <a:ext cx="6120983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EAA7A-2214-4CAA-A7DD-17F2DB291608}">
      <dsp:nvSpPr>
        <dsp:cNvPr id="0" name=""/>
        <dsp:cNvSpPr/>
      </dsp:nvSpPr>
      <dsp:spPr>
        <a:xfrm>
          <a:off x="0" y="1156223"/>
          <a:ext cx="624526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5568D-FB30-4DE0-B62B-055CDEAC8CD5}">
      <dsp:nvSpPr>
        <dsp:cNvPr id="0" name=""/>
        <dsp:cNvSpPr/>
      </dsp:nvSpPr>
      <dsp:spPr>
        <a:xfrm>
          <a:off x="312263" y="861023"/>
          <a:ext cx="4371685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Clear and Transparent interpretability</a:t>
          </a:r>
        </a:p>
      </dsp:txBody>
      <dsp:txXfrm>
        <a:off x="341084" y="889844"/>
        <a:ext cx="4314043" cy="532758"/>
      </dsp:txXfrm>
    </dsp:sp>
    <dsp:sp modelId="{81796980-F5E7-436C-97EE-9D94C4FB666F}">
      <dsp:nvSpPr>
        <dsp:cNvPr id="0" name=""/>
        <dsp:cNvSpPr/>
      </dsp:nvSpPr>
      <dsp:spPr>
        <a:xfrm>
          <a:off x="0" y="2063423"/>
          <a:ext cx="624526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646D0-B540-4AA9-ACA9-6992D373621B}">
      <dsp:nvSpPr>
        <dsp:cNvPr id="0" name=""/>
        <dsp:cNvSpPr/>
      </dsp:nvSpPr>
      <dsp:spPr>
        <a:xfrm>
          <a:off x="312263" y="1768223"/>
          <a:ext cx="4371685" cy="5904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Easy to understand</a:t>
          </a:r>
        </a:p>
      </dsp:txBody>
      <dsp:txXfrm>
        <a:off x="341084" y="1797044"/>
        <a:ext cx="4314043" cy="532758"/>
      </dsp:txXfrm>
    </dsp:sp>
    <dsp:sp modelId="{36E9185B-6A6B-40B7-B392-492431D5803B}">
      <dsp:nvSpPr>
        <dsp:cNvPr id="0" name=""/>
        <dsp:cNvSpPr/>
      </dsp:nvSpPr>
      <dsp:spPr>
        <a:xfrm>
          <a:off x="0" y="2970623"/>
          <a:ext cx="624526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E8CCB-7D3C-473E-8121-E8D40F011985}">
      <dsp:nvSpPr>
        <dsp:cNvPr id="0" name=""/>
        <dsp:cNvSpPr/>
      </dsp:nvSpPr>
      <dsp:spPr>
        <a:xfrm>
          <a:off x="312263" y="2675423"/>
          <a:ext cx="4371685" cy="5904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Usually faster</a:t>
          </a:r>
        </a:p>
      </dsp:txBody>
      <dsp:txXfrm>
        <a:off x="341084" y="2704244"/>
        <a:ext cx="4314043" cy="532758"/>
      </dsp:txXfrm>
    </dsp:sp>
    <dsp:sp modelId="{0965C01D-B7A2-4BEB-8002-C5EC27276AA9}">
      <dsp:nvSpPr>
        <dsp:cNvPr id="0" name=""/>
        <dsp:cNvSpPr/>
      </dsp:nvSpPr>
      <dsp:spPr>
        <a:xfrm>
          <a:off x="0" y="3877823"/>
          <a:ext cx="624526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702" tIns="416560" rIns="48470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Decision trees, SVM, KNN, regression</a:t>
          </a:r>
        </a:p>
      </dsp:txBody>
      <dsp:txXfrm>
        <a:off x="0" y="3877823"/>
        <a:ext cx="6245265" cy="850500"/>
      </dsp:txXfrm>
    </dsp:sp>
    <dsp:sp modelId="{8FB99F4C-2D32-4379-90A8-97D79852BFEE}">
      <dsp:nvSpPr>
        <dsp:cNvPr id="0" name=""/>
        <dsp:cNvSpPr/>
      </dsp:nvSpPr>
      <dsp:spPr>
        <a:xfrm>
          <a:off x="312263" y="3582623"/>
          <a:ext cx="4371685" cy="590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Examples: </a:t>
          </a:r>
        </a:p>
      </dsp:txBody>
      <dsp:txXfrm>
        <a:off x="341084" y="3611444"/>
        <a:ext cx="4314043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DBDE1-3289-49BA-849D-378B21A745B3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Training: Applying an algorithm on the data</a:t>
          </a:r>
        </a:p>
      </dsp:txBody>
      <dsp:txXfrm>
        <a:off x="65934" y="117700"/>
        <a:ext cx="10383732" cy="1218787"/>
      </dsp:txXfrm>
    </dsp:sp>
    <dsp:sp modelId="{9BF1103C-0742-4B96-A32C-62C52B9E48BB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Validation: Checking if the algorithm applies to a subset of data</a:t>
          </a:r>
        </a:p>
      </dsp:txBody>
      <dsp:txXfrm>
        <a:off x="65934" y="1566275"/>
        <a:ext cx="10383732" cy="1218787"/>
      </dsp:txXfrm>
    </dsp:sp>
    <dsp:sp modelId="{0DF415A5-E552-40E0-B388-D6456FCB3E1E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Testing: Apply algorithm to data not used in previous steps</a:t>
          </a:r>
        </a:p>
      </dsp:txBody>
      <dsp:txXfrm>
        <a:off x="65934" y="3014850"/>
        <a:ext cx="10383732" cy="1218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63EC4-559F-4A9C-A62C-7D05E2238EF6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967A6-18C5-4F2B-9F26-82F1E8B6A074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D0111-F977-4761-A86F-FBA6F6545797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Prediction</a:t>
          </a:r>
        </a:p>
      </dsp:txBody>
      <dsp:txXfrm>
        <a:off x="93445" y="3018902"/>
        <a:ext cx="3206250" cy="720000"/>
      </dsp:txXfrm>
    </dsp:sp>
    <dsp:sp modelId="{CB0819B2-1750-463F-9CC7-2C3DE0DAD7DC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FC5EB-E37B-4397-9C91-7DA75B7FFB12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91F23-65C6-4488-8869-4BFCBFC32565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Tech: Faster</a:t>
          </a:r>
        </a:p>
      </dsp:txBody>
      <dsp:txXfrm>
        <a:off x="3860789" y="3018902"/>
        <a:ext cx="3206250" cy="720000"/>
      </dsp:txXfrm>
    </dsp:sp>
    <dsp:sp modelId="{8E89E9CE-B51E-4D51-AC90-2DEBE6D3773D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7B4EF-6E00-4BD3-B9FD-0583510CB726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CD9D-0A31-405F-89EC-8EC2678A6AAE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Tech: Big - Data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54E0F-D75B-49C5-86D7-E45D84A02C29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575EB-C934-4C92-8D29-14FED7477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9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analyses and Machine learning use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575EB-C934-4C92-8D29-14FED74779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0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ROC: receiver operator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575EB-C934-4C92-8D29-14FED74779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0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61F9-D093-4069-B170-0C70C0DD5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4B87B-5093-49C4-803A-B86838B86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4268F-B4FC-45E5-8022-77D686C0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A73A-2DCF-4BCF-8DF5-4513638B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63237-B305-43C3-8C6E-394945FC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3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7671-7F8B-4C22-87DF-65C53604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977E6-19D9-49AC-8BAD-BB4C9F474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DCA28-65AA-406B-AF9B-A16CDD88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554A4-3C3E-4F8E-A547-776BC3058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D4945-1B66-4302-BDDC-F6D07301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4AFDD-5AA4-4CE8-805E-62F01EF6C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067AE-8E24-488F-8FDF-412C794F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C88D4-9171-43F8-B465-6D1E53B41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6D264-238F-4BE8-9FF7-3F70B458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3787C-BD5C-459D-9947-5B563DA2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F995-856F-4DB8-B1F7-1BB1219F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E732-84F0-4D77-9B0F-4FBBFB73A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DCB3F-6B24-4C4C-AAF0-629BF57F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D28B5-1126-43FD-925E-DFABA4F4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DA12-8383-4CCF-8596-86C474A1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7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7751-0D08-415B-BED3-BF8EA55F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736E7-1DE0-4FA9-B9DD-124A62585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6EBE0-80BC-4B7E-9DE7-24C94005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44411-F61F-4752-AD4B-69509AC4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CB4F7-1FF4-4F44-968B-76E97BDF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2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B2C3-DAFA-4A3C-888B-9F44D68B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6C11B-C995-454A-93D4-E1DC35747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43F80-2927-4A4B-A238-3A35A0A50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98287-F349-4C26-9E7F-5953F7DA9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4E62C-B90B-4D3B-A144-D26DF18B0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F9ADA-F997-4E3A-AABC-B110D2B9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2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9964-FD5B-4618-A1AE-62C75748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A9CFE-F821-40B8-8435-DD8BB64AE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BA967-0D6F-4B66-A427-FC975ADD9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E2577-4999-4F02-B771-EFB16B06B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1D7A7-CE41-4C73-8B73-87B1D97A1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63B66-8D93-45B9-A1EE-7C4E0A0E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375BAB-1AB9-4E2B-81AF-6C903D1D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E6053-116D-4496-856A-88361284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0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5809-9087-4D91-91BF-2B19D6A1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858E6-BF42-4342-9D39-4F3532A5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100AC-5F76-49E0-B5D0-6ACB335E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19C32-1CE9-42C5-A6B6-E090EBD5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5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1B549-B1E8-45F1-85E1-FAF6109D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431B1-7110-4FE4-99A6-ACE18C48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6DE0D-670E-44EF-8E94-A705D19C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8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3499-7FE0-4434-94B2-E3B693DA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D3261-4D72-4A48-8292-03F383E0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FCF6C-AD21-4EF3-BB50-067A9457A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D4D2D-F29B-4A7E-8F3E-98456AED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094C4-1544-4E46-B488-93B02434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BB31F-3144-40A9-8643-EBD4D29B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18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146F-FF99-433B-B068-144A929F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CCBFF-D0B4-421E-84F2-5FC9C748F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486E9-1D04-408E-9350-120A1871E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6D100-24E6-4F93-80EC-61890062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F20DF-7C20-4E05-9945-0B72CB2D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3281D-EB77-47EC-A1E0-9D3B9046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9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22936D-06A1-4F62-9E59-D4E7D69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2AE06-19EE-475B-ABF9-20DC5D3AF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0C906-18D4-44BD-B240-5B0BAAA26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6C28E-F3A9-4096-BFBA-85579B1912F7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BB043-10F6-437D-BE4A-CF83FC043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DEFFC-18C4-4023-A44B-B1F4B16AC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0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l-playground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ecd.org/pisa/publications/pisa-2018-results.htm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ecd.org/pisa/publications/pisa-2018-results.htm" TargetMode="External"/><Relationship Id="rId2" Type="http://schemas.openxmlformats.org/officeDocument/2006/relationships/hyperlink" Target="https://ml-playgroun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aily.com/releases/2022/06/220630114501.htm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x.org/professional-certificate/harvardx-data-science" TargetMode="External"/><Relationship Id="rId2" Type="http://schemas.openxmlformats.org/officeDocument/2006/relationships/hyperlink" Target="https://heicodersacademy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l-playground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blac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FA386B6D-B040-8EDE-7862-126A49486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contrast="-69000"/>
          </a:blip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3D2F8-1EC7-4205-BB23-7CCE61BDC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864B4-609C-4936-9401-F6D688081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5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AC35-1635-4BD8-AAF3-275C3452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and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1120A-BC0E-4680-AF90-F0A3E519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&amp; Supervised</a:t>
            </a:r>
          </a:p>
          <a:p>
            <a:pPr lvl="1"/>
            <a:r>
              <a:rPr lang="en-US" dirty="0"/>
              <a:t>Depends on the outcome</a:t>
            </a:r>
          </a:p>
          <a:p>
            <a:pPr lvl="1"/>
            <a:r>
              <a:rPr lang="en-US" dirty="0"/>
              <a:t>Unsupervised (Patterns in data): E.g., K-means clustering &amp; LFA</a:t>
            </a:r>
          </a:p>
          <a:p>
            <a:pPr lvl="2"/>
            <a:r>
              <a:rPr lang="en-US" dirty="0">
                <a:hlinkClick r:id="rId2"/>
              </a:rPr>
              <a:t>https://ml-playground.com/</a:t>
            </a:r>
            <a:endParaRPr lang="en-US" dirty="0"/>
          </a:p>
          <a:p>
            <a:pPr lvl="1"/>
            <a:r>
              <a:rPr lang="en-US" dirty="0"/>
              <a:t>Supervised (Labelled data): E.g., Regression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932961C-064D-4CC1-8056-AA67EC19F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05777"/>
              </p:ext>
            </p:extLst>
          </p:nvPr>
        </p:nvGraphicFramePr>
        <p:xfrm>
          <a:off x="1074656" y="4086860"/>
          <a:ext cx="9869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466">
                  <a:extLst>
                    <a:ext uri="{9D8B030D-6E8A-4147-A177-3AD203B41FA5}">
                      <a16:colId xmlns:a16="http://schemas.microsoft.com/office/drawing/2014/main" val="4022897249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3808089984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4081369679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7033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0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7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0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5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26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D78EE5-B47A-4D01-B9BB-2030C0CD9209}"/>
              </a:ext>
            </a:extLst>
          </p:cNvPr>
          <p:cNvSpPr txBox="1"/>
          <p:nvPr/>
        </p:nvSpPr>
        <p:spPr>
          <a:xfrm>
            <a:off x="2032000" y="6441534"/>
            <a:ext cx="37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Regression – Purchases as y</a:t>
            </a:r>
          </a:p>
        </p:txBody>
      </p:sp>
    </p:spTree>
    <p:extLst>
      <p:ext uri="{BB962C8B-B14F-4D97-AF65-F5344CB8AC3E}">
        <p14:creationId xmlns:p14="http://schemas.microsoft.com/office/powerpoint/2010/main" val="300728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66BE-DAF9-4A0D-859C-E6406113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 dirty="0"/>
              <a:t>White boxes</a:t>
            </a:r>
          </a:p>
        </p:txBody>
      </p:sp>
      <p:graphicFrame>
        <p:nvGraphicFramePr>
          <p:cNvPr id="12310" name="Content Placeholder 2">
            <a:extLst>
              <a:ext uri="{FF2B5EF4-FFF2-40B4-BE49-F238E27FC236}">
                <a16:creationId xmlns:a16="http://schemas.microsoft.com/office/drawing/2014/main" id="{55364C8C-1045-D13C-FB48-250BC8D85A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406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Titanic: Facts and Photos of the Ship's Tragic Sinking | PEOPLE.com">
            <a:extLst>
              <a:ext uri="{FF2B5EF4-FFF2-40B4-BE49-F238E27FC236}">
                <a16:creationId xmlns:a16="http://schemas.microsoft.com/office/drawing/2014/main" id="{BA79706D-2ACC-4F89-9FFB-D3B9E46735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1419" y="457200"/>
            <a:ext cx="7669161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52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66BE-DAF9-4A0D-859C-E6406113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White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A506-98C5-4C01-BB19-F62443FE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Example Classifier: Decision trees</a:t>
            </a:r>
          </a:p>
        </p:txBody>
      </p:sp>
      <p:pic>
        <p:nvPicPr>
          <p:cNvPr id="12290" name="Picture 2" descr="Decision Trees: A Disastrous Tutorial - KDnuggets">
            <a:extLst>
              <a:ext uri="{FF2B5EF4-FFF2-40B4-BE49-F238E27FC236}">
                <a16:creationId xmlns:a16="http://schemas.microsoft.com/office/drawing/2014/main" id="{5DAED429-6CA2-450B-A4C2-44DB618E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0094" y="3174362"/>
            <a:ext cx="6118749" cy="33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A84DF-BB74-4A21-970C-AF1FDBC5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01"/>
          <a:stretch/>
        </p:blipFill>
        <p:spPr>
          <a:xfrm>
            <a:off x="4690872" y="485701"/>
            <a:ext cx="7257448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E93E0-0F23-44E1-9DB0-5B912883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E1119-71F6-446F-A29A-D19306D62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Lacks predictive complexity</a:t>
            </a:r>
          </a:p>
        </p:txBody>
      </p:sp>
      <p:pic>
        <p:nvPicPr>
          <p:cNvPr id="3074" name="Picture 2" descr="Building Machine Learning Models | Krasamo">
            <a:extLst>
              <a:ext uri="{FF2B5EF4-FFF2-40B4-BE49-F238E27FC236}">
                <a16:creationId xmlns:a16="http://schemas.microsoft.com/office/drawing/2014/main" id="{60C844FE-4925-492B-8120-217953869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7" b="6608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31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Neuron - definition">
            <a:extLst>
              <a:ext uri="{FF2B5EF4-FFF2-40B4-BE49-F238E27FC236}">
                <a16:creationId xmlns:a16="http://schemas.microsoft.com/office/drawing/2014/main" id="{95EC5460-8024-4AEE-9E7A-96B41AE40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0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3D43-1F4A-4DE2-ADDD-C85F842D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EEF90-F25E-4BDA-B762-695461885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Neural networks</a:t>
            </a:r>
          </a:p>
          <a:p>
            <a:r>
              <a:rPr lang="en-US" dirty="0"/>
              <a:t>Perceptron &lt; Multi-layer Network (Deep-layer)</a:t>
            </a:r>
          </a:p>
        </p:txBody>
      </p:sp>
      <p:pic>
        <p:nvPicPr>
          <p:cNvPr id="4" name="Picture 2" descr="Neuron - definition">
            <a:extLst>
              <a:ext uri="{FF2B5EF4-FFF2-40B4-BE49-F238E27FC236}">
                <a16:creationId xmlns:a16="http://schemas.microsoft.com/office/drawing/2014/main" id="{11E96C6A-CBE2-4516-9FBB-BB1404EF5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1366824" y="3917152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uron - definition">
            <a:extLst>
              <a:ext uri="{FF2B5EF4-FFF2-40B4-BE49-F238E27FC236}">
                <a16:creationId xmlns:a16="http://schemas.microsoft.com/office/drawing/2014/main" id="{3D61BA8B-5FC4-4C09-B810-4C7F0457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5133985" y="4113211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euron - definition">
            <a:extLst>
              <a:ext uri="{FF2B5EF4-FFF2-40B4-BE49-F238E27FC236}">
                <a16:creationId xmlns:a16="http://schemas.microsoft.com/office/drawing/2014/main" id="{5C48E4F3-0C38-4F2B-BBF2-DD08FA2ED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6696063" y="3325017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euron - definition">
            <a:extLst>
              <a:ext uri="{FF2B5EF4-FFF2-40B4-BE49-F238E27FC236}">
                <a16:creationId xmlns:a16="http://schemas.microsoft.com/office/drawing/2014/main" id="{4262A378-7236-421D-BFEA-321AE4B57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6805601" y="4418009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uron - definition">
            <a:extLst>
              <a:ext uri="{FF2B5EF4-FFF2-40B4-BE49-F238E27FC236}">
                <a16:creationId xmlns:a16="http://schemas.microsoft.com/office/drawing/2014/main" id="{524407EA-3E3E-4F4B-A851-26330106E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8586754" y="3719114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0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DD806-B8D4-46F0-B93A-0ACCC8C3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Learning in children</a:t>
            </a:r>
          </a:p>
        </p:txBody>
      </p:sp>
    </p:spTree>
    <p:extLst>
      <p:ext uri="{BB962C8B-B14F-4D97-AF65-F5344CB8AC3E}">
        <p14:creationId xmlns:p14="http://schemas.microsoft.com/office/powerpoint/2010/main" val="3432307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2C96-CFDA-4CE3-BB74-347E0C7A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does the brain learn?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77992-0690-4BA0-8D37-98DD4F68C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36217-D330-44C1-B039-7F844310714D}"/>
              </a:ext>
            </a:extLst>
          </p:cNvPr>
          <p:cNvSpPr txBox="1"/>
          <p:nvPr/>
        </p:nvSpPr>
        <p:spPr>
          <a:xfrm>
            <a:off x="3733014" y="6278252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Semantic networks</a:t>
            </a:r>
          </a:p>
        </p:txBody>
      </p:sp>
    </p:spTree>
    <p:extLst>
      <p:ext uri="{BB962C8B-B14F-4D97-AF65-F5344CB8AC3E}">
        <p14:creationId xmlns:p14="http://schemas.microsoft.com/office/powerpoint/2010/main" val="921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Designed for Second-timer Families – Housing &amp; Development Board (HDB)">
            <a:extLst>
              <a:ext uri="{FF2B5EF4-FFF2-40B4-BE49-F238E27FC236}">
                <a16:creationId xmlns:a16="http://schemas.microsoft.com/office/drawing/2014/main" id="{D12274AD-FE20-4EAA-8BFF-3B25210B66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" b="938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8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4" name="Picture 6" descr="Learn Data Science with Online Courses, Classes, &amp; Lessons | edX">
            <a:extLst>
              <a:ext uri="{FF2B5EF4-FFF2-40B4-BE49-F238E27FC236}">
                <a16:creationId xmlns:a16="http://schemas.microsoft.com/office/drawing/2014/main" id="{23266BEB-3436-4138-81C6-2F39C447D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9" r="13273"/>
          <a:stretch/>
        </p:blipFill>
        <p:spPr bwMode="auto">
          <a:xfrm>
            <a:off x="-1" y="10"/>
            <a:ext cx="73700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dX | Drupal.org">
            <a:extLst>
              <a:ext uri="{FF2B5EF4-FFF2-40B4-BE49-F238E27FC236}">
                <a16:creationId xmlns:a16="http://schemas.microsoft.com/office/drawing/2014/main" id="{AA9645AA-7D1D-4EAC-87DA-18582BF99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87" b="-1"/>
          <a:stretch/>
        </p:blipFill>
        <p:spPr bwMode="auto">
          <a:xfrm>
            <a:off x="8133890" y="772999"/>
            <a:ext cx="3292752" cy="236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 (programming language) - Wikipedia">
            <a:extLst>
              <a:ext uri="{FF2B5EF4-FFF2-40B4-BE49-F238E27FC236}">
                <a16:creationId xmlns:a16="http://schemas.microsoft.com/office/drawing/2014/main" id="{5054DDE8-5807-489C-878A-CF09C17FF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7276"/>
          <a:stretch/>
        </p:blipFill>
        <p:spPr bwMode="auto">
          <a:xfrm>
            <a:off x="8267752" y="3572758"/>
            <a:ext cx="2840165" cy="204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56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7AD7-A5B6-4FF8-AB11-E61E6710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D743B-82FE-45D1-8BFC-6F0BDAAA8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28EA1-677E-43CB-AD24-B02C27A10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22" y="0"/>
            <a:ext cx="6381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40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496FAA3-F4AF-4608-B857-A46F3DC25058}"/>
              </a:ext>
            </a:extLst>
          </p:cNvPr>
          <p:cNvSpPr/>
          <p:nvPr/>
        </p:nvSpPr>
        <p:spPr>
          <a:xfrm>
            <a:off x="1517715" y="1489435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legs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6D0244-3BCA-4042-BA2B-8D5FE16CBA1C}"/>
              </a:ext>
            </a:extLst>
          </p:cNvPr>
          <p:cNvSpPr/>
          <p:nvPr/>
        </p:nvSpPr>
        <p:spPr>
          <a:xfrm>
            <a:off x="1517715" y="2903456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Tail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D03B03-3F15-450A-BACE-BD41F6595290}"/>
              </a:ext>
            </a:extLst>
          </p:cNvPr>
          <p:cNvSpPr/>
          <p:nvPr/>
        </p:nvSpPr>
        <p:spPr>
          <a:xfrm>
            <a:off x="1517715" y="4296266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3DA8C1-26EF-4C09-8CFB-6A8F9A5C2C04}"/>
              </a:ext>
            </a:extLst>
          </p:cNvPr>
          <p:cNvSpPr/>
          <p:nvPr/>
        </p:nvSpPr>
        <p:spPr>
          <a:xfrm>
            <a:off x="5288436" y="2295427"/>
            <a:ext cx="2366128" cy="2083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4B0E1-3C7F-4A98-822D-2CF0286E1E84}"/>
              </a:ext>
            </a:extLst>
          </p:cNvPr>
          <p:cNvSpPr/>
          <p:nvPr/>
        </p:nvSpPr>
        <p:spPr>
          <a:xfrm>
            <a:off x="9059157" y="2785620"/>
            <a:ext cx="2187019" cy="11029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39DEE-67DD-453B-B826-FEE5E1E0DD36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3883843" y="1923068"/>
            <a:ext cx="1404593" cy="141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4029F-01C1-470A-858E-641D31367064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3883843" y="3337089"/>
            <a:ext cx="1404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0DD201-CC12-4527-83BF-8BD26A3F8805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3883843" y="3337089"/>
            <a:ext cx="1404593" cy="1392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060991-70DB-43D8-8F3D-1C0AE4B86D4D}"/>
              </a:ext>
            </a:extLst>
          </p:cNvPr>
          <p:cNvCxnSpPr>
            <a:stCxn id="8" idx="6"/>
            <a:endCxn id="10" idx="1"/>
          </p:cNvCxnSpPr>
          <p:nvPr/>
        </p:nvCxnSpPr>
        <p:spPr>
          <a:xfrm flipV="1">
            <a:off x="7654564" y="3337088"/>
            <a:ext cx="140459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9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ed for Second-timer Families – Housing &amp; Development Board (HDB)">
            <a:extLst>
              <a:ext uri="{FF2B5EF4-FFF2-40B4-BE49-F238E27FC236}">
                <a16:creationId xmlns:a16="http://schemas.microsoft.com/office/drawing/2014/main" id="{D12274AD-FE20-4EAA-8BFF-3B25210B66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" b="938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1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AA097E0-40D1-45A3-BA34-5A9AA21F5A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" b="18524"/>
          <a:stretch/>
        </p:blipFill>
        <p:spPr bwMode="auto">
          <a:xfrm flipH="1">
            <a:off x="3647871" y="1776507"/>
            <a:ext cx="8156691" cy="465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7230670-48FA-4504-B8D0-C861E28D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that?</a:t>
            </a:r>
          </a:p>
        </p:txBody>
      </p:sp>
    </p:spTree>
    <p:extLst>
      <p:ext uri="{BB962C8B-B14F-4D97-AF65-F5344CB8AC3E}">
        <p14:creationId xmlns:p14="http://schemas.microsoft.com/office/powerpoint/2010/main" val="209196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496FAA3-F4AF-4608-B857-A46F3DC25058}"/>
              </a:ext>
            </a:extLst>
          </p:cNvPr>
          <p:cNvSpPr/>
          <p:nvPr/>
        </p:nvSpPr>
        <p:spPr>
          <a:xfrm>
            <a:off x="2950589" y="867266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legs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6D0244-3BCA-4042-BA2B-8D5FE16CBA1C}"/>
              </a:ext>
            </a:extLst>
          </p:cNvPr>
          <p:cNvSpPr/>
          <p:nvPr/>
        </p:nvSpPr>
        <p:spPr>
          <a:xfrm>
            <a:off x="2950589" y="2281287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Tail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D03B03-3F15-450A-BACE-BD41F6595290}"/>
              </a:ext>
            </a:extLst>
          </p:cNvPr>
          <p:cNvSpPr/>
          <p:nvPr/>
        </p:nvSpPr>
        <p:spPr>
          <a:xfrm>
            <a:off x="2950589" y="3674097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4B0E1-3C7F-4A98-822D-2CF0286E1E84}"/>
              </a:ext>
            </a:extLst>
          </p:cNvPr>
          <p:cNvSpPr/>
          <p:nvPr/>
        </p:nvSpPr>
        <p:spPr>
          <a:xfrm>
            <a:off x="6721310" y="2163453"/>
            <a:ext cx="2187019" cy="11029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39DEE-67DD-453B-B826-FEE5E1E0DD36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316717" y="1300899"/>
            <a:ext cx="1404593" cy="141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4029F-01C1-470A-858E-641D3136706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316717" y="2714920"/>
            <a:ext cx="1404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0DD201-CC12-4527-83BF-8BD26A3F880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5316717" y="2714920"/>
            <a:ext cx="1404593" cy="1392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0D5AF249-548E-42EA-93E9-6245A1A6BB4A}"/>
              </a:ext>
            </a:extLst>
          </p:cNvPr>
          <p:cNvSpPr/>
          <p:nvPr/>
        </p:nvSpPr>
        <p:spPr>
          <a:xfrm>
            <a:off x="6589334" y="1376313"/>
            <a:ext cx="2450970" cy="262065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5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496FAA3-F4AF-4608-B857-A46F3DC25058}"/>
              </a:ext>
            </a:extLst>
          </p:cNvPr>
          <p:cNvSpPr/>
          <p:nvPr/>
        </p:nvSpPr>
        <p:spPr>
          <a:xfrm>
            <a:off x="1583703" y="801279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legs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6D0244-3BCA-4042-BA2B-8D5FE16CBA1C}"/>
              </a:ext>
            </a:extLst>
          </p:cNvPr>
          <p:cNvSpPr/>
          <p:nvPr/>
        </p:nvSpPr>
        <p:spPr>
          <a:xfrm>
            <a:off x="1583703" y="2215300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Tail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D03B03-3F15-450A-BACE-BD41F6595290}"/>
              </a:ext>
            </a:extLst>
          </p:cNvPr>
          <p:cNvSpPr/>
          <p:nvPr/>
        </p:nvSpPr>
        <p:spPr>
          <a:xfrm>
            <a:off x="1583703" y="3608110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39DEE-67DD-453B-B826-FEE5E1E0DD36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949831" y="1234912"/>
            <a:ext cx="1404593" cy="141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4029F-01C1-470A-858E-641D3136706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949831" y="2648933"/>
            <a:ext cx="1404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0DD201-CC12-4527-83BF-8BD26A3F880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949831" y="2648933"/>
            <a:ext cx="1404593" cy="1392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9D69CD-4CED-46F2-B5F4-A81D64AD6C4A}"/>
              </a:ext>
            </a:extLst>
          </p:cNvPr>
          <p:cNvSpPr/>
          <p:nvPr/>
        </p:nvSpPr>
        <p:spPr>
          <a:xfrm>
            <a:off x="9398524" y="2033835"/>
            <a:ext cx="2187019" cy="11029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901903-8C21-4C41-BA4E-36F535A77AB4}"/>
              </a:ext>
            </a:extLst>
          </p:cNvPr>
          <p:cNvSpPr/>
          <p:nvPr/>
        </p:nvSpPr>
        <p:spPr>
          <a:xfrm>
            <a:off x="1583703" y="4980890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Claws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84BB5F-C74C-4EA8-BB6A-B2DF48CD93EF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3949831" y="2585303"/>
            <a:ext cx="1399881" cy="2829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16C02B2-46FC-4B0E-AB66-0CD4B07DCB0E}"/>
              </a:ext>
            </a:extLst>
          </p:cNvPr>
          <p:cNvSpPr/>
          <p:nvPr/>
        </p:nvSpPr>
        <p:spPr>
          <a:xfrm>
            <a:off x="5349712" y="1543641"/>
            <a:ext cx="2366128" cy="2083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17F3F7-B610-40A9-897B-39D99720B4F7}"/>
              </a:ext>
            </a:extLst>
          </p:cNvPr>
          <p:cNvCxnSpPr>
            <a:cxnSpLocks/>
            <a:stCxn id="19" idx="6"/>
            <a:endCxn id="13" idx="1"/>
          </p:cNvCxnSpPr>
          <p:nvPr/>
        </p:nvCxnSpPr>
        <p:spPr>
          <a:xfrm>
            <a:off x="7715840" y="2585303"/>
            <a:ext cx="16826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03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50C9248-D55B-4451-BDCF-D2D744AEB6BA}"/>
              </a:ext>
            </a:extLst>
          </p:cNvPr>
          <p:cNvSpPr/>
          <p:nvPr/>
        </p:nvSpPr>
        <p:spPr>
          <a:xfrm>
            <a:off x="641022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E9D7DB-14BB-44A9-B9E0-8AC07903C2FB}"/>
              </a:ext>
            </a:extLst>
          </p:cNvPr>
          <p:cNvSpPr/>
          <p:nvPr/>
        </p:nvSpPr>
        <p:spPr>
          <a:xfrm>
            <a:off x="641022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8AC2F5-E77A-460C-9351-8E26AA96CD18}"/>
              </a:ext>
            </a:extLst>
          </p:cNvPr>
          <p:cNvSpPr/>
          <p:nvPr/>
        </p:nvSpPr>
        <p:spPr>
          <a:xfrm>
            <a:off x="641022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BFA679-B563-411F-AC11-98A62696CF87}"/>
              </a:ext>
            </a:extLst>
          </p:cNvPr>
          <p:cNvCxnSpPr>
            <a:cxnSpLocks/>
            <a:stCxn id="4" idx="6"/>
            <a:endCxn id="12" idx="1"/>
          </p:cNvCxnSpPr>
          <p:nvPr/>
        </p:nvCxnSpPr>
        <p:spPr>
          <a:xfrm>
            <a:off x="1642076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4849F-C47F-4E2B-818A-7AB06D568EDA}"/>
              </a:ext>
            </a:extLst>
          </p:cNvPr>
          <p:cNvCxnSpPr>
            <a:cxnSpLocks/>
            <a:stCxn id="5" idx="6"/>
            <a:endCxn id="12" idx="1"/>
          </p:cNvCxnSpPr>
          <p:nvPr/>
        </p:nvCxnSpPr>
        <p:spPr>
          <a:xfrm>
            <a:off x="1642076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0712A6-7913-4E0A-9A00-66E3014311ED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 flipV="1">
            <a:off x="1642076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685E3F5-DE4B-439D-B0ED-FF54BEDCAC47}"/>
              </a:ext>
            </a:extLst>
          </p:cNvPr>
          <p:cNvSpPr/>
          <p:nvPr/>
        </p:nvSpPr>
        <p:spPr>
          <a:xfrm>
            <a:off x="2861155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0CD405-8987-4A19-9B56-A1FA6366E604}"/>
              </a:ext>
            </a:extLst>
          </p:cNvPr>
          <p:cNvSpPr/>
          <p:nvPr/>
        </p:nvSpPr>
        <p:spPr>
          <a:xfrm>
            <a:off x="641022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C2EDFF-AA35-4C9D-B893-4CA7F6CA24F2}"/>
              </a:ext>
            </a:extLst>
          </p:cNvPr>
          <p:cNvCxnSpPr>
            <a:cxnSpLocks/>
            <a:stCxn id="13" idx="6"/>
            <a:endCxn id="12" idx="1"/>
          </p:cNvCxnSpPr>
          <p:nvPr/>
        </p:nvCxnSpPr>
        <p:spPr>
          <a:xfrm flipV="1">
            <a:off x="1642076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AE64778-032F-42B0-93FB-4D9F5D601738}"/>
              </a:ext>
            </a:extLst>
          </p:cNvPr>
          <p:cNvSpPr/>
          <p:nvPr/>
        </p:nvSpPr>
        <p:spPr>
          <a:xfrm>
            <a:off x="641022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941982-E999-4F18-9885-19871A25AFB5}"/>
              </a:ext>
            </a:extLst>
          </p:cNvPr>
          <p:cNvSpPr/>
          <p:nvPr/>
        </p:nvSpPr>
        <p:spPr>
          <a:xfrm>
            <a:off x="641022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AA3AB1-BEE7-4EC4-92EB-2B53C245A80B}"/>
              </a:ext>
            </a:extLst>
          </p:cNvPr>
          <p:cNvSpPr/>
          <p:nvPr/>
        </p:nvSpPr>
        <p:spPr>
          <a:xfrm>
            <a:off x="641022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726CFE-B739-49F5-93EB-22BF0C7C1EEC}"/>
              </a:ext>
            </a:extLst>
          </p:cNvPr>
          <p:cNvCxnSpPr>
            <a:cxnSpLocks/>
            <a:stCxn id="22" idx="6"/>
            <a:endCxn id="28" idx="1"/>
          </p:cNvCxnSpPr>
          <p:nvPr/>
        </p:nvCxnSpPr>
        <p:spPr>
          <a:xfrm>
            <a:off x="1642076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AF9240-08EB-445A-AA21-1B1C50BA0995}"/>
              </a:ext>
            </a:extLst>
          </p:cNvPr>
          <p:cNvCxnSpPr>
            <a:cxnSpLocks/>
            <a:stCxn id="23" idx="6"/>
            <a:endCxn id="28" idx="1"/>
          </p:cNvCxnSpPr>
          <p:nvPr/>
        </p:nvCxnSpPr>
        <p:spPr>
          <a:xfrm>
            <a:off x="1642076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D38B18-DD5C-43EF-A0B4-D8FF02083398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 flipV="1">
            <a:off x="1642076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2A367D6-D7F6-4C63-8853-C501193F2288}"/>
              </a:ext>
            </a:extLst>
          </p:cNvPr>
          <p:cNvSpPr/>
          <p:nvPr/>
        </p:nvSpPr>
        <p:spPr>
          <a:xfrm>
            <a:off x="2861155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109D4D-34DF-444E-950B-7B142893F617}"/>
              </a:ext>
            </a:extLst>
          </p:cNvPr>
          <p:cNvSpPr/>
          <p:nvPr/>
        </p:nvSpPr>
        <p:spPr>
          <a:xfrm>
            <a:off x="641022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0C012-3946-4A9C-90FA-3DD05D9FF182}"/>
              </a:ext>
            </a:extLst>
          </p:cNvPr>
          <p:cNvCxnSpPr>
            <a:cxnSpLocks/>
            <a:stCxn id="29" idx="6"/>
            <a:endCxn id="28" idx="1"/>
          </p:cNvCxnSpPr>
          <p:nvPr/>
        </p:nvCxnSpPr>
        <p:spPr>
          <a:xfrm flipV="1">
            <a:off x="1642076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5A12A75-8725-40D6-B311-03068B92AFB3}"/>
              </a:ext>
            </a:extLst>
          </p:cNvPr>
          <p:cNvSpPr/>
          <p:nvPr/>
        </p:nvSpPr>
        <p:spPr>
          <a:xfrm>
            <a:off x="641022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E68849-9F22-4AC3-9407-F8EC1A186AFE}"/>
              </a:ext>
            </a:extLst>
          </p:cNvPr>
          <p:cNvSpPr/>
          <p:nvPr/>
        </p:nvSpPr>
        <p:spPr>
          <a:xfrm>
            <a:off x="641022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E2422FC-DDB5-4742-94DB-4C4FA9B74442}"/>
              </a:ext>
            </a:extLst>
          </p:cNvPr>
          <p:cNvSpPr/>
          <p:nvPr/>
        </p:nvSpPr>
        <p:spPr>
          <a:xfrm>
            <a:off x="641022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5A8837-8E16-4256-8BF6-DC5A86DAE6DB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1642076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398946-B6BA-4075-80A1-2EA6676A4443}"/>
              </a:ext>
            </a:extLst>
          </p:cNvPr>
          <p:cNvCxnSpPr>
            <a:cxnSpLocks/>
            <a:stCxn id="32" idx="6"/>
            <a:endCxn id="37" idx="1"/>
          </p:cNvCxnSpPr>
          <p:nvPr/>
        </p:nvCxnSpPr>
        <p:spPr>
          <a:xfrm>
            <a:off x="1642076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6C5E71-34CC-4A7C-A291-2E4626C3A287}"/>
              </a:ext>
            </a:extLst>
          </p:cNvPr>
          <p:cNvCxnSpPr>
            <a:cxnSpLocks/>
            <a:stCxn id="33" idx="6"/>
            <a:endCxn id="37" idx="1"/>
          </p:cNvCxnSpPr>
          <p:nvPr/>
        </p:nvCxnSpPr>
        <p:spPr>
          <a:xfrm flipV="1">
            <a:off x="1642076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F3C0BB3-FBCB-40D8-AF78-7599AA655CFA}"/>
              </a:ext>
            </a:extLst>
          </p:cNvPr>
          <p:cNvSpPr/>
          <p:nvPr/>
        </p:nvSpPr>
        <p:spPr>
          <a:xfrm>
            <a:off x="2861155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30B494-82DA-4432-93D8-6C0D4B6F7622}"/>
              </a:ext>
            </a:extLst>
          </p:cNvPr>
          <p:cNvSpPr/>
          <p:nvPr/>
        </p:nvSpPr>
        <p:spPr>
          <a:xfrm>
            <a:off x="641022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FFB599-3E0E-41F5-B6FD-955157407A65}"/>
              </a:ext>
            </a:extLst>
          </p:cNvPr>
          <p:cNvCxnSpPr>
            <a:cxnSpLocks/>
            <a:stCxn id="38" idx="6"/>
            <a:endCxn id="37" idx="1"/>
          </p:cNvCxnSpPr>
          <p:nvPr/>
        </p:nvCxnSpPr>
        <p:spPr>
          <a:xfrm flipV="1">
            <a:off x="1642076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A826540C-5CF7-4E74-AE8A-FA1DB1EBE202}"/>
              </a:ext>
            </a:extLst>
          </p:cNvPr>
          <p:cNvSpPr/>
          <p:nvPr/>
        </p:nvSpPr>
        <p:spPr>
          <a:xfrm>
            <a:off x="641022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E97EA39-5388-48AA-BE79-EACF27E75B93}"/>
              </a:ext>
            </a:extLst>
          </p:cNvPr>
          <p:cNvSpPr/>
          <p:nvPr/>
        </p:nvSpPr>
        <p:spPr>
          <a:xfrm>
            <a:off x="641022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6EE0EDC-378F-4630-8ECA-255A0A6C24C9}"/>
              </a:ext>
            </a:extLst>
          </p:cNvPr>
          <p:cNvSpPr/>
          <p:nvPr/>
        </p:nvSpPr>
        <p:spPr>
          <a:xfrm>
            <a:off x="641022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682BFE-CD02-4D80-9833-F3D03DAB7A2F}"/>
              </a:ext>
            </a:extLst>
          </p:cNvPr>
          <p:cNvCxnSpPr>
            <a:cxnSpLocks/>
            <a:stCxn id="40" idx="6"/>
            <a:endCxn id="46" idx="1"/>
          </p:cNvCxnSpPr>
          <p:nvPr/>
        </p:nvCxnSpPr>
        <p:spPr>
          <a:xfrm>
            <a:off x="1642076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AAF44A-21E7-45B7-9F13-E689E87F98CE}"/>
              </a:ext>
            </a:extLst>
          </p:cNvPr>
          <p:cNvCxnSpPr>
            <a:cxnSpLocks/>
            <a:stCxn id="41" idx="6"/>
            <a:endCxn id="46" idx="1"/>
          </p:cNvCxnSpPr>
          <p:nvPr/>
        </p:nvCxnSpPr>
        <p:spPr>
          <a:xfrm>
            <a:off x="1642076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EACBDA-4E6B-4972-9E01-1E6F1BC92AEA}"/>
              </a:ext>
            </a:extLst>
          </p:cNvPr>
          <p:cNvCxnSpPr>
            <a:cxnSpLocks/>
            <a:stCxn id="42" idx="6"/>
            <a:endCxn id="46" idx="1"/>
          </p:cNvCxnSpPr>
          <p:nvPr/>
        </p:nvCxnSpPr>
        <p:spPr>
          <a:xfrm flipV="1">
            <a:off x="1642076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C0A8A-C967-4789-A556-BB288A1D2D5C}"/>
              </a:ext>
            </a:extLst>
          </p:cNvPr>
          <p:cNvSpPr/>
          <p:nvPr/>
        </p:nvSpPr>
        <p:spPr>
          <a:xfrm>
            <a:off x="2861155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FDE3DD-8C96-4CED-A001-A264289DE0A2}"/>
              </a:ext>
            </a:extLst>
          </p:cNvPr>
          <p:cNvSpPr/>
          <p:nvPr/>
        </p:nvSpPr>
        <p:spPr>
          <a:xfrm>
            <a:off x="641022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44D46D-38B8-4F14-9480-1131F8EAC678}"/>
              </a:ext>
            </a:extLst>
          </p:cNvPr>
          <p:cNvCxnSpPr>
            <a:cxnSpLocks/>
            <a:stCxn id="47" idx="6"/>
            <a:endCxn id="46" idx="1"/>
          </p:cNvCxnSpPr>
          <p:nvPr/>
        </p:nvCxnSpPr>
        <p:spPr>
          <a:xfrm flipV="1">
            <a:off x="1642076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E44310D-D3D6-4D7C-A0EC-5BADC75816C4}"/>
              </a:ext>
            </a:extLst>
          </p:cNvPr>
          <p:cNvSpPr/>
          <p:nvPr/>
        </p:nvSpPr>
        <p:spPr>
          <a:xfrm>
            <a:off x="641022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496F415-85B0-4B86-A1D1-6853B046DC1F}"/>
              </a:ext>
            </a:extLst>
          </p:cNvPr>
          <p:cNvSpPr/>
          <p:nvPr/>
        </p:nvSpPr>
        <p:spPr>
          <a:xfrm>
            <a:off x="641022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8E8DB65-C416-45E0-AEAB-88D3C7759CB0}"/>
              </a:ext>
            </a:extLst>
          </p:cNvPr>
          <p:cNvSpPr/>
          <p:nvPr/>
        </p:nvSpPr>
        <p:spPr>
          <a:xfrm>
            <a:off x="641022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B99576-A527-471B-95D8-DDFDF54CDA7B}"/>
              </a:ext>
            </a:extLst>
          </p:cNvPr>
          <p:cNvCxnSpPr>
            <a:cxnSpLocks/>
            <a:stCxn id="49" idx="6"/>
            <a:endCxn id="55" idx="1"/>
          </p:cNvCxnSpPr>
          <p:nvPr/>
        </p:nvCxnSpPr>
        <p:spPr>
          <a:xfrm>
            <a:off x="1642076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8DD8530-6783-40C1-8A7A-AAA8D826BB66}"/>
              </a:ext>
            </a:extLst>
          </p:cNvPr>
          <p:cNvCxnSpPr>
            <a:cxnSpLocks/>
            <a:stCxn id="50" idx="6"/>
            <a:endCxn id="55" idx="1"/>
          </p:cNvCxnSpPr>
          <p:nvPr/>
        </p:nvCxnSpPr>
        <p:spPr>
          <a:xfrm>
            <a:off x="1642076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7378FF-3308-499C-8E82-1FC3CC35AB56}"/>
              </a:ext>
            </a:extLst>
          </p:cNvPr>
          <p:cNvCxnSpPr>
            <a:cxnSpLocks/>
            <a:stCxn id="51" idx="6"/>
            <a:endCxn id="55" idx="1"/>
          </p:cNvCxnSpPr>
          <p:nvPr/>
        </p:nvCxnSpPr>
        <p:spPr>
          <a:xfrm flipV="1">
            <a:off x="1642076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EB2419C-1CCF-4434-ADF2-AFCC931E3D6E}"/>
              </a:ext>
            </a:extLst>
          </p:cNvPr>
          <p:cNvSpPr/>
          <p:nvPr/>
        </p:nvSpPr>
        <p:spPr>
          <a:xfrm>
            <a:off x="2861155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7A36DE-19B6-434D-8E33-D9CA4302AD37}"/>
              </a:ext>
            </a:extLst>
          </p:cNvPr>
          <p:cNvSpPr/>
          <p:nvPr/>
        </p:nvSpPr>
        <p:spPr>
          <a:xfrm>
            <a:off x="641022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1073AF-D970-4BE9-BA23-85114EFEB693}"/>
              </a:ext>
            </a:extLst>
          </p:cNvPr>
          <p:cNvCxnSpPr>
            <a:cxnSpLocks/>
            <a:stCxn id="56" idx="6"/>
            <a:endCxn id="55" idx="1"/>
          </p:cNvCxnSpPr>
          <p:nvPr/>
        </p:nvCxnSpPr>
        <p:spPr>
          <a:xfrm flipV="1">
            <a:off x="1642076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D096267-254E-4FE7-AD01-E54A07F9B6CE}"/>
              </a:ext>
            </a:extLst>
          </p:cNvPr>
          <p:cNvSpPr/>
          <p:nvPr/>
        </p:nvSpPr>
        <p:spPr>
          <a:xfrm>
            <a:off x="641022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6271AD-1FB0-4777-A85A-FC1474FC6739}"/>
              </a:ext>
            </a:extLst>
          </p:cNvPr>
          <p:cNvSpPr/>
          <p:nvPr/>
        </p:nvSpPr>
        <p:spPr>
          <a:xfrm>
            <a:off x="641022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F11792-8317-41C7-B87F-004D21DC2E4E}"/>
              </a:ext>
            </a:extLst>
          </p:cNvPr>
          <p:cNvSpPr/>
          <p:nvPr/>
        </p:nvSpPr>
        <p:spPr>
          <a:xfrm>
            <a:off x="641022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D24E661-CD3F-48A7-A7B2-606DD4EB40A5}"/>
              </a:ext>
            </a:extLst>
          </p:cNvPr>
          <p:cNvCxnSpPr>
            <a:cxnSpLocks/>
            <a:stCxn id="58" idx="6"/>
            <a:endCxn id="64" idx="1"/>
          </p:cNvCxnSpPr>
          <p:nvPr/>
        </p:nvCxnSpPr>
        <p:spPr>
          <a:xfrm>
            <a:off x="1642076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143444A-E1E1-4758-A2A5-DA57A66F9D29}"/>
              </a:ext>
            </a:extLst>
          </p:cNvPr>
          <p:cNvCxnSpPr>
            <a:cxnSpLocks/>
            <a:stCxn id="59" idx="6"/>
            <a:endCxn id="64" idx="1"/>
          </p:cNvCxnSpPr>
          <p:nvPr/>
        </p:nvCxnSpPr>
        <p:spPr>
          <a:xfrm>
            <a:off x="1642076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0E4AF36-7FF0-46A5-B64D-6CD4B0F0CAC5}"/>
              </a:ext>
            </a:extLst>
          </p:cNvPr>
          <p:cNvCxnSpPr>
            <a:cxnSpLocks/>
            <a:stCxn id="60" idx="6"/>
            <a:endCxn id="64" idx="1"/>
          </p:cNvCxnSpPr>
          <p:nvPr/>
        </p:nvCxnSpPr>
        <p:spPr>
          <a:xfrm flipV="1">
            <a:off x="1642076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7FA763D-F990-4601-B0C4-BBB4F2E7AACA}"/>
              </a:ext>
            </a:extLst>
          </p:cNvPr>
          <p:cNvSpPr/>
          <p:nvPr/>
        </p:nvSpPr>
        <p:spPr>
          <a:xfrm>
            <a:off x="2861155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9E08664-A649-4087-B8BD-1B0314586A60}"/>
              </a:ext>
            </a:extLst>
          </p:cNvPr>
          <p:cNvSpPr/>
          <p:nvPr/>
        </p:nvSpPr>
        <p:spPr>
          <a:xfrm>
            <a:off x="641022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C9B6EE-732C-46C1-A226-DD87DC1B054F}"/>
              </a:ext>
            </a:extLst>
          </p:cNvPr>
          <p:cNvCxnSpPr>
            <a:cxnSpLocks/>
            <a:stCxn id="65" idx="6"/>
            <a:endCxn id="64" idx="1"/>
          </p:cNvCxnSpPr>
          <p:nvPr/>
        </p:nvCxnSpPr>
        <p:spPr>
          <a:xfrm flipV="1">
            <a:off x="1642076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17989B6-BDA5-414F-B21A-02AB5E00A427}"/>
              </a:ext>
            </a:extLst>
          </p:cNvPr>
          <p:cNvSpPr/>
          <p:nvPr/>
        </p:nvSpPr>
        <p:spPr>
          <a:xfrm>
            <a:off x="641022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1790B44-6602-4FFA-9164-A89125AA3533}"/>
              </a:ext>
            </a:extLst>
          </p:cNvPr>
          <p:cNvSpPr/>
          <p:nvPr/>
        </p:nvSpPr>
        <p:spPr>
          <a:xfrm>
            <a:off x="641022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6DD48B2-24BE-46DE-B64D-1337613E113D}"/>
              </a:ext>
            </a:extLst>
          </p:cNvPr>
          <p:cNvSpPr/>
          <p:nvPr/>
        </p:nvSpPr>
        <p:spPr>
          <a:xfrm>
            <a:off x="641022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57BA2B-3424-49EE-A0A6-C5D6604E01B2}"/>
              </a:ext>
            </a:extLst>
          </p:cNvPr>
          <p:cNvCxnSpPr>
            <a:cxnSpLocks/>
            <a:stCxn id="67" idx="6"/>
            <a:endCxn id="73" idx="1"/>
          </p:cNvCxnSpPr>
          <p:nvPr/>
        </p:nvCxnSpPr>
        <p:spPr>
          <a:xfrm>
            <a:off x="1642076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958672-4CFB-4FDD-9AB5-D711D37BDE97}"/>
              </a:ext>
            </a:extLst>
          </p:cNvPr>
          <p:cNvCxnSpPr>
            <a:cxnSpLocks/>
            <a:stCxn id="68" idx="6"/>
            <a:endCxn id="73" idx="1"/>
          </p:cNvCxnSpPr>
          <p:nvPr/>
        </p:nvCxnSpPr>
        <p:spPr>
          <a:xfrm>
            <a:off x="1642076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6033B5-D695-401B-9C40-A69466DD78D6}"/>
              </a:ext>
            </a:extLst>
          </p:cNvPr>
          <p:cNvCxnSpPr>
            <a:cxnSpLocks/>
            <a:stCxn id="69" idx="6"/>
            <a:endCxn id="73" idx="1"/>
          </p:cNvCxnSpPr>
          <p:nvPr/>
        </p:nvCxnSpPr>
        <p:spPr>
          <a:xfrm flipV="1">
            <a:off x="1642076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D0D6DDE-370C-48BF-B74F-9F3A310D61F0}"/>
              </a:ext>
            </a:extLst>
          </p:cNvPr>
          <p:cNvSpPr/>
          <p:nvPr/>
        </p:nvSpPr>
        <p:spPr>
          <a:xfrm>
            <a:off x="2861155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08B6D6D-001A-49EC-AD95-7C4260C87DF2}"/>
              </a:ext>
            </a:extLst>
          </p:cNvPr>
          <p:cNvSpPr/>
          <p:nvPr/>
        </p:nvSpPr>
        <p:spPr>
          <a:xfrm>
            <a:off x="641022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956BC46-E514-4A9E-9DBC-1B2D060EB2D5}"/>
              </a:ext>
            </a:extLst>
          </p:cNvPr>
          <p:cNvCxnSpPr>
            <a:cxnSpLocks/>
            <a:stCxn id="74" idx="6"/>
            <a:endCxn id="73" idx="1"/>
          </p:cNvCxnSpPr>
          <p:nvPr/>
        </p:nvCxnSpPr>
        <p:spPr>
          <a:xfrm flipV="1">
            <a:off x="1642076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D821DA6-556B-4345-9088-1D5729A51B11}"/>
              </a:ext>
            </a:extLst>
          </p:cNvPr>
          <p:cNvSpPr/>
          <p:nvPr/>
        </p:nvSpPr>
        <p:spPr>
          <a:xfrm>
            <a:off x="2413261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08758C7-57D1-41E4-89E4-B428CD682DC4}"/>
              </a:ext>
            </a:extLst>
          </p:cNvPr>
          <p:cNvSpPr/>
          <p:nvPr/>
        </p:nvSpPr>
        <p:spPr>
          <a:xfrm>
            <a:off x="2413261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39975E4-D59F-47CC-A591-D851EB5308C0}"/>
              </a:ext>
            </a:extLst>
          </p:cNvPr>
          <p:cNvSpPr/>
          <p:nvPr/>
        </p:nvSpPr>
        <p:spPr>
          <a:xfrm>
            <a:off x="2413261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BCF0CE3-CF6F-4D75-8EE7-339F7E3ECA66}"/>
              </a:ext>
            </a:extLst>
          </p:cNvPr>
          <p:cNvCxnSpPr>
            <a:cxnSpLocks/>
            <a:stCxn id="76" idx="6"/>
            <a:endCxn id="82" idx="1"/>
          </p:cNvCxnSpPr>
          <p:nvPr/>
        </p:nvCxnSpPr>
        <p:spPr>
          <a:xfrm>
            <a:off x="3414315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33329ED-57B0-4652-922D-26C56151054F}"/>
              </a:ext>
            </a:extLst>
          </p:cNvPr>
          <p:cNvCxnSpPr>
            <a:cxnSpLocks/>
            <a:stCxn id="77" idx="6"/>
            <a:endCxn id="82" idx="1"/>
          </p:cNvCxnSpPr>
          <p:nvPr/>
        </p:nvCxnSpPr>
        <p:spPr>
          <a:xfrm>
            <a:off x="3414315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142035-32F3-4160-9BF6-103270E58F50}"/>
              </a:ext>
            </a:extLst>
          </p:cNvPr>
          <p:cNvCxnSpPr>
            <a:cxnSpLocks/>
            <a:stCxn id="78" idx="6"/>
            <a:endCxn id="82" idx="1"/>
          </p:cNvCxnSpPr>
          <p:nvPr/>
        </p:nvCxnSpPr>
        <p:spPr>
          <a:xfrm flipV="1">
            <a:off x="3414315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F9288DE-B7F4-41F0-BF51-880D4A8BABD7}"/>
              </a:ext>
            </a:extLst>
          </p:cNvPr>
          <p:cNvSpPr/>
          <p:nvPr/>
        </p:nvSpPr>
        <p:spPr>
          <a:xfrm>
            <a:off x="4633394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DAAE2B2-9A28-4926-9F0A-C692B2D04228}"/>
              </a:ext>
            </a:extLst>
          </p:cNvPr>
          <p:cNvSpPr/>
          <p:nvPr/>
        </p:nvSpPr>
        <p:spPr>
          <a:xfrm>
            <a:off x="2413261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2E32A93-CFCC-4FBD-AB0B-8C4DC6281C83}"/>
              </a:ext>
            </a:extLst>
          </p:cNvPr>
          <p:cNvCxnSpPr>
            <a:cxnSpLocks/>
            <a:stCxn id="83" idx="6"/>
            <a:endCxn id="82" idx="1"/>
          </p:cNvCxnSpPr>
          <p:nvPr/>
        </p:nvCxnSpPr>
        <p:spPr>
          <a:xfrm flipV="1">
            <a:off x="3414315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501F7516-4200-4E8F-ADBE-1851C267CA0F}"/>
              </a:ext>
            </a:extLst>
          </p:cNvPr>
          <p:cNvSpPr/>
          <p:nvPr/>
        </p:nvSpPr>
        <p:spPr>
          <a:xfrm>
            <a:off x="2413261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91F8FE8-226E-4CBD-BDA2-2ADC14F3C97E}"/>
              </a:ext>
            </a:extLst>
          </p:cNvPr>
          <p:cNvSpPr/>
          <p:nvPr/>
        </p:nvSpPr>
        <p:spPr>
          <a:xfrm>
            <a:off x="2413261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0F005EA-B9F9-46C2-A10A-5168EE365331}"/>
              </a:ext>
            </a:extLst>
          </p:cNvPr>
          <p:cNvSpPr/>
          <p:nvPr/>
        </p:nvSpPr>
        <p:spPr>
          <a:xfrm>
            <a:off x="2413261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6C7365-6FD0-43B4-8898-2F7F722E729F}"/>
              </a:ext>
            </a:extLst>
          </p:cNvPr>
          <p:cNvCxnSpPr>
            <a:cxnSpLocks/>
            <a:stCxn id="85" idx="6"/>
            <a:endCxn id="91" idx="1"/>
          </p:cNvCxnSpPr>
          <p:nvPr/>
        </p:nvCxnSpPr>
        <p:spPr>
          <a:xfrm>
            <a:off x="3414315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C722E3-3ECB-4B8A-A658-F14866AE3A9B}"/>
              </a:ext>
            </a:extLst>
          </p:cNvPr>
          <p:cNvCxnSpPr>
            <a:cxnSpLocks/>
            <a:stCxn id="86" idx="6"/>
            <a:endCxn id="91" idx="1"/>
          </p:cNvCxnSpPr>
          <p:nvPr/>
        </p:nvCxnSpPr>
        <p:spPr>
          <a:xfrm>
            <a:off x="3414315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AD2E013-D7C7-45F2-B531-B38B530873DA}"/>
              </a:ext>
            </a:extLst>
          </p:cNvPr>
          <p:cNvCxnSpPr>
            <a:cxnSpLocks/>
            <a:stCxn id="87" idx="6"/>
            <a:endCxn id="91" idx="1"/>
          </p:cNvCxnSpPr>
          <p:nvPr/>
        </p:nvCxnSpPr>
        <p:spPr>
          <a:xfrm flipV="1">
            <a:off x="3414315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7C8A7D9-D75A-45D7-A5DA-EC83E5731972}"/>
              </a:ext>
            </a:extLst>
          </p:cNvPr>
          <p:cNvSpPr/>
          <p:nvPr/>
        </p:nvSpPr>
        <p:spPr>
          <a:xfrm>
            <a:off x="4633394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ED34FA-AA26-4182-86F7-18A94573C91A}"/>
              </a:ext>
            </a:extLst>
          </p:cNvPr>
          <p:cNvSpPr/>
          <p:nvPr/>
        </p:nvSpPr>
        <p:spPr>
          <a:xfrm>
            <a:off x="2413261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048A3DA-19FE-4922-96DA-2198A6D139EF}"/>
              </a:ext>
            </a:extLst>
          </p:cNvPr>
          <p:cNvCxnSpPr>
            <a:cxnSpLocks/>
            <a:stCxn id="92" idx="6"/>
            <a:endCxn id="91" idx="1"/>
          </p:cNvCxnSpPr>
          <p:nvPr/>
        </p:nvCxnSpPr>
        <p:spPr>
          <a:xfrm flipV="1">
            <a:off x="3414315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DD1AF110-FC02-4A9D-9BC1-DB35A344F40E}"/>
              </a:ext>
            </a:extLst>
          </p:cNvPr>
          <p:cNvSpPr/>
          <p:nvPr/>
        </p:nvSpPr>
        <p:spPr>
          <a:xfrm>
            <a:off x="2413261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7714A3A-5EE9-4C8E-AA85-2B91D3D99781}"/>
              </a:ext>
            </a:extLst>
          </p:cNvPr>
          <p:cNvSpPr/>
          <p:nvPr/>
        </p:nvSpPr>
        <p:spPr>
          <a:xfrm>
            <a:off x="2413261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851626E-34C4-427A-8CB7-7136D6B18616}"/>
              </a:ext>
            </a:extLst>
          </p:cNvPr>
          <p:cNvSpPr/>
          <p:nvPr/>
        </p:nvSpPr>
        <p:spPr>
          <a:xfrm>
            <a:off x="2413261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6E5D86D-582C-453E-A2B7-63BD24FA1C92}"/>
              </a:ext>
            </a:extLst>
          </p:cNvPr>
          <p:cNvCxnSpPr>
            <a:cxnSpLocks/>
            <a:stCxn id="94" idx="6"/>
            <a:endCxn id="100" idx="1"/>
          </p:cNvCxnSpPr>
          <p:nvPr/>
        </p:nvCxnSpPr>
        <p:spPr>
          <a:xfrm>
            <a:off x="3414315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6071BA0-0A0A-49FB-81A8-EBFC4D8D9B7E}"/>
              </a:ext>
            </a:extLst>
          </p:cNvPr>
          <p:cNvCxnSpPr>
            <a:cxnSpLocks/>
            <a:stCxn id="95" idx="6"/>
            <a:endCxn id="100" idx="1"/>
          </p:cNvCxnSpPr>
          <p:nvPr/>
        </p:nvCxnSpPr>
        <p:spPr>
          <a:xfrm>
            <a:off x="3414315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BDE407B-E9C7-4804-B39A-774F60DDCB7A}"/>
              </a:ext>
            </a:extLst>
          </p:cNvPr>
          <p:cNvCxnSpPr>
            <a:cxnSpLocks/>
            <a:stCxn id="96" idx="6"/>
            <a:endCxn id="100" idx="1"/>
          </p:cNvCxnSpPr>
          <p:nvPr/>
        </p:nvCxnSpPr>
        <p:spPr>
          <a:xfrm flipV="1">
            <a:off x="3414315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E30006D8-F9C2-4859-B843-2A6BB366F3F7}"/>
              </a:ext>
            </a:extLst>
          </p:cNvPr>
          <p:cNvSpPr/>
          <p:nvPr/>
        </p:nvSpPr>
        <p:spPr>
          <a:xfrm>
            <a:off x="4633394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2C06B0-1CAF-4887-BBBC-A5E4C2266FB5}"/>
              </a:ext>
            </a:extLst>
          </p:cNvPr>
          <p:cNvSpPr/>
          <p:nvPr/>
        </p:nvSpPr>
        <p:spPr>
          <a:xfrm>
            <a:off x="2413261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19D2CF5-9AA1-43C8-B471-661D5A2F39C1}"/>
              </a:ext>
            </a:extLst>
          </p:cNvPr>
          <p:cNvCxnSpPr>
            <a:cxnSpLocks/>
            <a:stCxn id="101" idx="6"/>
            <a:endCxn id="100" idx="1"/>
          </p:cNvCxnSpPr>
          <p:nvPr/>
        </p:nvCxnSpPr>
        <p:spPr>
          <a:xfrm flipV="1">
            <a:off x="3414315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0AA64B5-CB5C-4898-A942-409D2E245FF8}"/>
              </a:ext>
            </a:extLst>
          </p:cNvPr>
          <p:cNvSpPr/>
          <p:nvPr/>
        </p:nvSpPr>
        <p:spPr>
          <a:xfrm>
            <a:off x="2413261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A43C02-A7D3-4C5D-9FAC-37FF97020033}"/>
              </a:ext>
            </a:extLst>
          </p:cNvPr>
          <p:cNvSpPr/>
          <p:nvPr/>
        </p:nvSpPr>
        <p:spPr>
          <a:xfrm>
            <a:off x="2413261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9263E6C-B071-4A9C-A2EA-607D503D764A}"/>
              </a:ext>
            </a:extLst>
          </p:cNvPr>
          <p:cNvSpPr/>
          <p:nvPr/>
        </p:nvSpPr>
        <p:spPr>
          <a:xfrm>
            <a:off x="2413261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8DA33EC-2F1D-419C-B6BC-3AB4D82B18AC}"/>
              </a:ext>
            </a:extLst>
          </p:cNvPr>
          <p:cNvCxnSpPr>
            <a:cxnSpLocks/>
            <a:stCxn id="103" idx="6"/>
            <a:endCxn id="109" idx="1"/>
          </p:cNvCxnSpPr>
          <p:nvPr/>
        </p:nvCxnSpPr>
        <p:spPr>
          <a:xfrm>
            <a:off x="3414315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44B77E-81AD-4F79-A32A-51AA48295EA8}"/>
              </a:ext>
            </a:extLst>
          </p:cNvPr>
          <p:cNvCxnSpPr>
            <a:cxnSpLocks/>
            <a:stCxn id="104" idx="6"/>
            <a:endCxn id="109" idx="1"/>
          </p:cNvCxnSpPr>
          <p:nvPr/>
        </p:nvCxnSpPr>
        <p:spPr>
          <a:xfrm>
            <a:off x="3414315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D395BEE-BD08-4792-AAED-9383033CDF38}"/>
              </a:ext>
            </a:extLst>
          </p:cNvPr>
          <p:cNvCxnSpPr>
            <a:cxnSpLocks/>
            <a:stCxn id="105" idx="6"/>
            <a:endCxn id="109" idx="1"/>
          </p:cNvCxnSpPr>
          <p:nvPr/>
        </p:nvCxnSpPr>
        <p:spPr>
          <a:xfrm flipV="1">
            <a:off x="3414315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853F146-C5E9-433C-873E-09D7444109FE}"/>
              </a:ext>
            </a:extLst>
          </p:cNvPr>
          <p:cNvSpPr/>
          <p:nvPr/>
        </p:nvSpPr>
        <p:spPr>
          <a:xfrm>
            <a:off x="4633394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D1AF0A-8BCA-452B-BD32-8BC8C63E895C}"/>
              </a:ext>
            </a:extLst>
          </p:cNvPr>
          <p:cNvSpPr/>
          <p:nvPr/>
        </p:nvSpPr>
        <p:spPr>
          <a:xfrm>
            <a:off x="2413261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FCEB36C-365A-4A87-9C41-F1CB11A52A55}"/>
              </a:ext>
            </a:extLst>
          </p:cNvPr>
          <p:cNvCxnSpPr>
            <a:cxnSpLocks/>
            <a:stCxn id="110" idx="6"/>
            <a:endCxn id="109" idx="1"/>
          </p:cNvCxnSpPr>
          <p:nvPr/>
        </p:nvCxnSpPr>
        <p:spPr>
          <a:xfrm flipV="1">
            <a:off x="3414315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6F0B1331-C76E-4F1F-9951-0E4747B30753}"/>
              </a:ext>
            </a:extLst>
          </p:cNvPr>
          <p:cNvSpPr/>
          <p:nvPr/>
        </p:nvSpPr>
        <p:spPr>
          <a:xfrm>
            <a:off x="2413261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84DC63D-0AB7-44EF-9F00-374FC16D98C8}"/>
              </a:ext>
            </a:extLst>
          </p:cNvPr>
          <p:cNvSpPr/>
          <p:nvPr/>
        </p:nvSpPr>
        <p:spPr>
          <a:xfrm>
            <a:off x="2413261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83C1ED2-1D5A-42C1-8468-D177795039BA}"/>
              </a:ext>
            </a:extLst>
          </p:cNvPr>
          <p:cNvSpPr/>
          <p:nvPr/>
        </p:nvSpPr>
        <p:spPr>
          <a:xfrm>
            <a:off x="2413261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685EF90-4E05-4067-A090-9B53EBB57824}"/>
              </a:ext>
            </a:extLst>
          </p:cNvPr>
          <p:cNvCxnSpPr>
            <a:cxnSpLocks/>
            <a:stCxn id="112" idx="6"/>
            <a:endCxn id="118" idx="1"/>
          </p:cNvCxnSpPr>
          <p:nvPr/>
        </p:nvCxnSpPr>
        <p:spPr>
          <a:xfrm>
            <a:off x="3414315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C505854-034B-4E68-9FF9-FA6ABD3716F9}"/>
              </a:ext>
            </a:extLst>
          </p:cNvPr>
          <p:cNvCxnSpPr>
            <a:cxnSpLocks/>
            <a:stCxn id="113" idx="6"/>
            <a:endCxn id="118" idx="1"/>
          </p:cNvCxnSpPr>
          <p:nvPr/>
        </p:nvCxnSpPr>
        <p:spPr>
          <a:xfrm>
            <a:off x="3414315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B6CC671-629E-4EB6-9FBC-A177D1DB7AB9}"/>
              </a:ext>
            </a:extLst>
          </p:cNvPr>
          <p:cNvCxnSpPr>
            <a:cxnSpLocks/>
            <a:stCxn id="114" idx="6"/>
            <a:endCxn id="118" idx="1"/>
          </p:cNvCxnSpPr>
          <p:nvPr/>
        </p:nvCxnSpPr>
        <p:spPr>
          <a:xfrm flipV="1">
            <a:off x="3414315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4110E6E-86BE-4423-9028-56A5813AABF2}"/>
              </a:ext>
            </a:extLst>
          </p:cNvPr>
          <p:cNvSpPr/>
          <p:nvPr/>
        </p:nvSpPr>
        <p:spPr>
          <a:xfrm>
            <a:off x="4633394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2E7A707-38BA-4596-8182-704A6C3CD60F}"/>
              </a:ext>
            </a:extLst>
          </p:cNvPr>
          <p:cNvSpPr/>
          <p:nvPr/>
        </p:nvSpPr>
        <p:spPr>
          <a:xfrm>
            <a:off x="2413261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1CBFE3C-AAA0-42E4-A732-8BF977CF2A14}"/>
              </a:ext>
            </a:extLst>
          </p:cNvPr>
          <p:cNvCxnSpPr>
            <a:cxnSpLocks/>
            <a:stCxn id="119" idx="6"/>
            <a:endCxn id="118" idx="1"/>
          </p:cNvCxnSpPr>
          <p:nvPr/>
        </p:nvCxnSpPr>
        <p:spPr>
          <a:xfrm flipV="1">
            <a:off x="3414315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FE6F46C8-E6DC-413A-8716-D64C0897E3B9}"/>
              </a:ext>
            </a:extLst>
          </p:cNvPr>
          <p:cNvSpPr/>
          <p:nvPr/>
        </p:nvSpPr>
        <p:spPr>
          <a:xfrm>
            <a:off x="2413261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73684EA-77F3-4F9D-9A04-DB3E79659DF4}"/>
              </a:ext>
            </a:extLst>
          </p:cNvPr>
          <p:cNvSpPr/>
          <p:nvPr/>
        </p:nvSpPr>
        <p:spPr>
          <a:xfrm>
            <a:off x="2413261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E89917-9D53-4696-8603-25F29C333199}"/>
              </a:ext>
            </a:extLst>
          </p:cNvPr>
          <p:cNvSpPr/>
          <p:nvPr/>
        </p:nvSpPr>
        <p:spPr>
          <a:xfrm>
            <a:off x="2413261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D676F4C-D96B-4ACD-9A9C-A95F2A88BA72}"/>
              </a:ext>
            </a:extLst>
          </p:cNvPr>
          <p:cNvCxnSpPr>
            <a:cxnSpLocks/>
            <a:stCxn id="121" idx="6"/>
            <a:endCxn id="127" idx="1"/>
          </p:cNvCxnSpPr>
          <p:nvPr/>
        </p:nvCxnSpPr>
        <p:spPr>
          <a:xfrm>
            <a:off x="3414315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0FCD349-F9B9-4802-89CE-1E76FE8E9071}"/>
              </a:ext>
            </a:extLst>
          </p:cNvPr>
          <p:cNvCxnSpPr>
            <a:cxnSpLocks/>
            <a:stCxn id="122" idx="6"/>
            <a:endCxn id="127" idx="1"/>
          </p:cNvCxnSpPr>
          <p:nvPr/>
        </p:nvCxnSpPr>
        <p:spPr>
          <a:xfrm>
            <a:off x="3414315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1664A49-0330-44A1-9AA3-F30B5587BE64}"/>
              </a:ext>
            </a:extLst>
          </p:cNvPr>
          <p:cNvCxnSpPr>
            <a:cxnSpLocks/>
            <a:stCxn id="123" idx="6"/>
            <a:endCxn id="127" idx="1"/>
          </p:cNvCxnSpPr>
          <p:nvPr/>
        </p:nvCxnSpPr>
        <p:spPr>
          <a:xfrm flipV="1">
            <a:off x="3414315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149DAD6-C140-4F2D-812E-DCBA064AB761}"/>
              </a:ext>
            </a:extLst>
          </p:cNvPr>
          <p:cNvSpPr/>
          <p:nvPr/>
        </p:nvSpPr>
        <p:spPr>
          <a:xfrm>
            <a:off x="4633394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5856F61-9369-401A-B162-21CB64EA4841}"/>
              </a:ext>
            </a:extLst>
          </p:cNvPr>
          <p:cNvSpPr/>
          <p:nvPr/>
        </p:nvSpPr>
        <p:spPr>
          <a:xfrm>
            <a:off x="2413261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68B63A5-7E5D-474A-A3F7-45952950A42C}"/>
              </a:ext>
            </a:extLst>
          </p:cNvPr>
          <p:cNvCxnSpPr>
            <a:cxnSpLocks/>
            <a:stCxn id="128" idx="6"/>
            <a:endCxn id="127" idx="1"/>
          </p:cNvCxnSpPr>
          <p:nvPr/>
        </p:nvCxnSpPr>
        <p:spPr>
          <a:xfrm flipV="1">
            <a:off x="3414315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3AA5FE81-D0B9-4034-A41F-8F65A33E4227}"/>
              </a:ext>
            </a:extLst>
          </p:cNvPr>
          <p:cNvSpPr/>
          <p:nvPr/>
        </p:nvSpPr>
        <p:spPr>
          <a:xfrm>
            <a:off x="2413261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2382F7F-97B2-4B84-BC18-813E9745F460}"/>
              </a:ext>
            </a:extLst>
          </p:cNvPr>
          <p:cNvSpPr/>
          <p:nvPr/>
        </p:nvSpPr>
        <p:spPr>
          <a:xfrm>
            <a:off x="2413261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3F4B5C4-BB60-4CA2-9A9B-42E4EEC62F0D}"/>
              </a:ext>
            </a:extLst>
          </p:cNvPr>
          <p:cNvSpPr/>
          <p:nvPr/>
        </p:nvSpPr>
        <p:spPr>
          <a:xfrm>
            <a:off x="2413261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ED0F1CC-9898-429E-B15D-C6F7FB71ABB7}"/>
              </a:ext>
            </a:extLst>
          </p:cNvPr>
          <p:cNvCxnSpPr>
            <a:cxnSpLocks/>
            <a:stCxn id="130" idx="6"/>
            <a:endCxn id="136" idx="1"/>
          </p:cNvCxnSpPr>
          <p:nvPr/>
        </p:nvCxnSpPr>
        <p:spPr>
          <a:xfrm>
            <a:off x="3414315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DD6C901-04E6-4825-B634-C5E591B8EAE1}"/>
              </a:ext>
            </a:extLst>
          </p:cNvPr>
          <p:cNvCxnSpPr>
            <a:cxnSpLocks/>
            <a:stCxn id="131" idx="6"/>
            <a:endCxn id="136" idx="1"/>
          </p:cNvCxnSpPr>
          <p:nvPr/>
        </p:nvCxnSpPr>
        <p:spPr>
          <a:xfrm>
            <a:off x="3414315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B0BC370-7406-496C-B1DA-9C9DB70F328B}"/>
              </a:ext>
            </a:extLst>
          </p:cNvPr>
          <p:cNvCxnSpPr>
            <a:cxnSpLocks/>
            <a:stCxn id="132" idx="6"/>
            <a:endCxn id="136" idx="1"/>
          </p:cNvCxnSpPr>
          <p:nvPr/>
        </p:nvCxnSpPr>
        <p:spPr>
          <a:xfrm flipV="1">
            <a:off x="3414315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55BB328-C391-47D5-9C18-18063A5AEC85}"/>
              </a:ext>
            </a:extLst>
          </p:cNvPr>
          <p:cNvSpPr/>
          <p:nvPr/>
        </p:nvSpPr>
        <p:spPr>
          <a:xfrm>
            <a:off x="4633394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4BBDD8F-8B32-4927-960E-970304B10CB1}"/>
              </a:ext>
            </a:extLst>
          </p:cNvPr>
          <p:cNvSpPr/>
          <p:nvPr/>
        </p:nvSpPr>
        <p:spPr>
          <a:xfrm>
            <a:off x="2413261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FCF938-E034-4C46-BF85-AE5192EC3478}"/>
              </a:ext>
            </a:extLst>
          </p:cNvPr>
          <p:cNvCxnSpPr>
            <a:cxnSpLocks/>
            <a:stCxn id="137" idx="6"/>
            <a:endCxn id="136" idx="1"/>
          </p:cNvCxnSpPr>
          <p:nvPr/>
        </p:nvCxnSpPr>
        <p:spPr>
          <a:xfrm flipV="1">
            <a:off x="3414315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D8AE118-F5ED-408E-ADB7-C8F78691F3AB}"/>
              </a:ext>
            </a:extLst>
          </p:cNvPr>
          <p:cNvSpPr/>
          <p:nvPr/>
        </p:nvSpPr>
        <p:spPr>
          <a:xfrm>
            <a:off x="3786433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5141876-8F76-4DEE-B96D-4EDB646509FE}"/>
              </a:ext>
            </a:extLst>
          </p:cNvPr>
          <p:cNvSpPr/>
          <p:nvPr/>
        </p:nvSpPr>
        <p:spPr>
          <a:xfrm>
            <a:off x="3786433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2105DA4-BD7C-43C3-86CC-DD9EC0215150}"/>
              </a:ext>
            </a:extLst>
          </p:cNvPr>
          <p:cNvSpPr/>
          <p:nvPr/>
        </p:nvSpPr>
        <p:spPr>
          <a:xfrm>
            <a:off x="3786433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E227CB2-49D6-468F-AA5A-FB1910305238}"/>
              </a:ext>
            </a:extLst>
          </p:cNvPr>
          <p:cNvCxnSpPr>
            <a:cxnSpLocks/>
            <a:stCxn id="139" idx="6"/>
            <a:endCxn id="145" idx="1"/>
          </p:cNvCxnSpPr>
          <p:nvPr/>
        </p:nvCxnSpPr>
        <p:spPr>
          <a:xfrm>
            <a:off x="4787487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F9E21DD-1DC9-4BB9-944F-77CC8337B33A}"/>
              </a:ext>
            </a:extLst>
          </p:cNvPr>
          <p:cNvCxnSpPr>
            <a:cxnSpLocks/>
            <a:stCxn id="140" idx="6"/>
            <a:endCxn id="145" idx="1"/>
          </p:cNvCxnSpPr>
          <p:nvPr/>
        </p:nvCxnSpPr>
        <p:spPr>
          <a:xfrm>
            <a:off x="4787487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5FE674A-1091-4EC8-ABA9-10AFE441EC05}"/>
              </a:ext>
            </a:extLst>
          </p:cNvPr>
          <p:cNvCxnSpPr>
            <a:cxnSpLocks/>
            <a:stCxn id="141" idx="6"/>
            <a:endCxn id="145" idx="1"/>
          </p:cNvCxnSpPr>
          <p:nvPr/>
        </p:nvCxnSpPr>
        <p:spPr>
          <a:xfrm flipV="1">
            <a:off x="4787487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0471E85-F2F2-42CC-9ECE-388474EC36BF}"/>
              </a:ext>
            </a:extLst>
          </p:cNvPr>
          <p:cNvSpPr/>
          <p:nvPr/>
        </p:nvSpPr>
        <p:spPr>
          <a:xfrm>
            <a:off x="6006566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A65C1-E79F-436B-BBD6-62D867BB306A}"/>
              </a:ext>
            </a:extLst>
          </p:cNvPr>
          <p:cNvSpPr/>
          <p:nvPr/>
        </p:nvSpPr>
        <p:spPr>
          <a:xfrm>
            <a:off x="3786433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4A41717-E41D-4431-AA27-43B9EFA966DD}"/>
              </a:ext>
            </a:extLst>
          </p:cNvPr>
          <p:cNvCxnSpPr>
            <a:cxnSpLocks/>
            <a:stCxn id="146" idx="6"/>
            <a:endCxn id="145" idx="1"/>
          </p:cNvCxnSpPr>
          <p:nvPr/>
        </p:nvCxnSpPr>
        <p:spPr>
          <a:xfrm flipV="1">
            <a:off x="4787487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60CA6BF9-5CF7-48D0-9792-40A5F619731F}"/>
              </a:ext>
            </a:extLst>
          </p:cNvPr>
          <p:cNvSpPr/>
          <p:nvPr/>
        </p:nvSpPr>
        <p:spPr>
          <a:xfrm>
            <a:off x="3786433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E446619-922A-4F0F-92A7-DEB59411C2F2}"/>
              </a:ext>
            </a:extLst>
          </p:cNvPr>
          <p:cNvSpPr/>
          <p:nvPr/>
        </p:nvSpPr>
        <p:spPr>
          <a:xfrm>
            <a:off x="3786433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52A288C-85BB-4B6E-A84E-F5B5E3CD9CAC}"/>
              </a:ext>
            </a:extLst>
          </p:cNvPr>
          <p:cNvSpPr/>
          <p:nvPr/>
        </p:nvSpPr>
        <p:spPr>
          <a:xfrm>
            <a:off x="3786433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605B1F6-F785-43A5-BB96-32BE3D27D20A}"/>
              </a:ext>
            </a:extLst>
          </p:cNvPr>
          <p:cNvCxnSpPr>
            <a:cxnSpLocks/>
            <a:stCxn id="148" idx="6"/>
            <a:endCxn id="154" idx="1"/>
          </p:cNvCxnSpPr>
          <p:nvPr/>
        </p:nvCxnSpPr>
        <p:spPr>
          <a:xfrm>
            <a:off x="4787487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EB40902-04B5-4C90-A772-8D0139FB222C}"/>
              </a:ext>
            </a:extLst>
          </p:cNvPr>
          <p:cNvCxnSpPr>
            <a:cxnSpLocks/>
            <a:stCxn id="149" idx="6"/>
            <a:endCxn id="154" idx="1"/>
          </p:cNvCxnSpPr>
          <p:nvPr/>
        </p:nvCxnSpPr>
        <p:spPr>
          <a:xfrm>
            <a:off x="4787487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BE394F5-93EC-4179-8FC9-B9E4A555720F}"/>
              </a:ext>
            </a:extLst>
          </p:cNvPr>
          <p:cNvCxnSpPr>
            <a:cxnSpLocks/>
            <a:stCxn id="150" idx="6"/>
            <a:endCxn id="154" idx="1"/>
          </p:cNvCxnSpPr>
          <p:nvPr/>
        </p:nvCxnSpPr>
        <p:spPr>
          <a:xfrm flipV="1">
            <a:off x="4787487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E3B167F-2258-49FA-9829-750DF124C3EA}"/>
              </a:ext>
            </a:extLst>
          </p:cNvPr>
          <p:cNvSpPr/>
          <p:nvPr/>
        </p:nvSpPr>
        <p:spPr>
          <a:xfrm>
            <a:off x="6006566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BB91104-C1E3-4DC9-98AF-53FA6B33C768}"/>
              </a:ext>
            </a:extLst>
          </p:cNvPr>
          <p:cNvSpPr/>
          <p:nvPr/>
        </p:nvSpPr>
        <p:spPr>
          <a:xfrm>
            <a:off x="3786433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77E67EE-BE3D-4E92-9F63-B6034032B267}"/>
              </a:ext>
            </a:extLst>
          </p:cNvPr>
          <p:cNvCxnSpPr>
            <a:cxnSpLocks/>
            <a:stCxn id="155" idx="6"/>
            <a:endCxn id="154" idx="1"/>
          </p:cNvCxnSpPr>
          <p:nvPr/>
        </p:nvCxnSpPr>
        <p:spPr>
          <a:xfrm flipV="1">
            <a:off x="4787487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63FAA87B-325C-4873-AFC0-47CB128B509F}"/>
              </a:ext>
            </a:extLst>
          </p:cNvPr>
          <p:cNvSpPr/>
          <p:nvPr/>
        </p:nvSpPr>
        <p:spPr>
          <a:xfrm>
            <a:off x="3786433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0E3B941-25D2-43BE-A7E7-748AFE050574}"/>
              </a:ext>
            </a:extLst>
          </p:cNvPr>
          <p:cNvSpPr/>
          <p:nvPr/>
        </p:nvSpPr>
        <p:spPr>
          <a:xfrm>
            <a:off x="3786433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5B44494-FE79-4457-BE18-A5184F328DAF}"/>
              </a:ext>
            </a:extLst>
          </p:cNvPr>
          <p:cNvSpPr/>
          <p:nvPr/>
        </p:nvSpPr>
        <p:spPr>
          <a:xfrm>
            <a:off x="3786433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ADD8CAB-FF50-4AF6-811C-EA45A2BAB3B3}"/>
              </a:ext>
            </a:extLst>
          </p:cNvPr>
          <p:cNvCxnSpPr>
            <a:cxnSpLocks/>
            <a:stCxn id="157" idx="6"/>
            <a:endCxn id="163" idx="1"/>
          </p:cNvCxnSpPr>
          <p:nvPr/>
        </p:nvCxnSpPr>
        <p:spPr>
          <a:xfrm>
            <a:off x="4787487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181F1BF-160B-404D-87F8-AF23E808196A}"/>
              </a:ext>
            </a:extLst>
          </p:cNvPr>
          <p:cNvCxnSpPr>
            <a:cxnSpLocks/>
            <a:stCxn id="158" idx="6"/>
            <a:endCxn id="163" idx="1"/>
          </p:cNvCxnSpPr>
          <p:nvPr/>
        </p:nvCxnSpPr>
        <p:spPr>
          <a:xfrm>
            <a:off x="4787487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F6C2D26-2139-4625-A281-DD29DCC602FA}"/>
              </a:ext>
            </a:extLst>
          </p:cNvPr>
          <p:cNvCxnSpPr>
            <a:cxnSpLocks/>
            <a:stCxn id="159" idx="6"/>
            <a:endCxn id="163" idx="1"/>
          </p:cNvCxnSpPr>
          <p:nvPr/>
        </p:nvCxnSpPr>
        <p:spPr>
          <a:xfrm flipV="1">
            <a:off x="4787487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AEBEAFF-F24A-4FF1-89AA-2047D1DBCC2E}"/>
              </a:ext>
            </a:extLst>
          </p:cNvPr>
          <p:cNvSpPr/>
          <p:nvPr/>
        </p:nvSpPr>
        <p:spPr>
          <a:xfrm>
            <a:off x="6006566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30DEF44-7D7B-4958-AFC4-9FEAA8160A6B}"/>
              </a:ext>
            </a:extLst>
          </p:cNvPr>
          <p:cNvSpPr/>
          <p:nvPr/>
        </p:nvSpPr>
        <p:spPr>
          <a:xfrm>
            <a:off x="3786433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CE318B1-858C-4BF2-9712-9AF34B7B7365}"/>
              </a:ext>
            </a:extLst>
          </p:cNvPr>
          <p:cNvCxnSpPr>
            <a:cxnSpLocks/>
            <a:stCxn id="164" idx="6"/>
            <a:endCxn id="163" idx="1"/>
          </p:cNvCxnSpPr>
          <p:nvPr/>
        </p:nvCxnSpPr>
        <p:spPr>
          <a:xfrm flipV="1">
            <a:off x="4787487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30D8702B-1328-43C0-A613-53F63D773083}"/>
              </a:ext>
            </a:extLst>
          </p:cNvPr>
          <p:cNvSpPr/>
          <p:nvPr/>
        </p:nvSpPr>
        <p:spPr>
          <a:xfrm>
            <a:off x="3786433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43C6734-0CA0-4AFD-8809-BCA8FF751521}"/>
              </a:ext>
            </a:extLst>
          </p:cNvPr>
          <p:cNvSpPr/>
          <p:nvPr/>
        </p:nvSpPr>
        <p:spPr>
          <a:xfrm>
            <a:off x="3786433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98A5D69-88AC-4FC1-9710-4CA18EB3A01C}"/>
              </a:ext>
            </a:extLst>
          </p:cNvPr>
          <p:cNvSpPr/>
          <p:nvPr/>
        </p:nvSpPr>
        <p:spPr>
          <a:xfrm>
            <a:off x="3786433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1A5A125-83C3-45BC-9EC8-82C9D07E6C79}"/>
              </a:ext>
            </a:extLst>
          </p:cNvPr>
          <p:cNvCxnSpPr>
            <a:cxnSpLocks/>
            <a:stCxn id="166" idx="6"/>
            <a:endCxn id="172" idx="1"/>
          </p:cNvCxnSpPr>
          <p:nvPr/>
        </p:nvCxnSpPr>
        <p:spPr>
          <a:xfrm>
            <a:off x="4787487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A24B719-E07D-41CE-9271-525434C5613E}"/>
              </a:ext>
            </a:extLst>
          </p:cNvPr>
          <p:cNvCxnSpPr>
            <a:cxnSpLocks/>
            <a:stCxn id="167" idx="6"/>
            <a:endCxn id="172" idx="1"/>
          </p:cNvCxnSpPr>
          <p:nvPr/>
        </p:nvCxnSpPr>
        <p:spPr>
          <a:xfrm>
            <a:off x="4787487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3EFEB553-2884-4098-A583-03316630D895}"/>
              </a:ext>
            </a:extLst>
          </p:cNvPr>
          <p:cNvCxnSpPr>
            <a:cxnSpLocks/>
            <a:stCxn id="168" idx="6"/>
            <a:endCxn id="172" idx="1"/>
          </p:cNvCxnSpPr>
          <p:nvPr/>
        </p:nvCxnSpPr>
        <p:spPr>
          <a:xfrm flipV="1">
            <a:off x="4787487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8E630F6-C3E3-4F7A-B85B-2C8B23906986}"/>
              </a:ext>
            </a:extLst>
          </p:cNvPr>
          <p:cNvSpPr/>
          <p:nvPr/>
        </p:nvSpPr>
        <p:spPr>
          <a:xfrm>
            <a:off x="6006566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7F64639-991E-491E-9436-6AD736464373}"/>
              </a:ext>
            </a:extLst>
          </p:cNvPr>
          <p:cNvSpPr/>
          <p:nvPr/>
        </p:nvSpPr>
        <p:spPr>
          <a:xfrm>
            <a:off x="3786433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D0A2517-767A-48BF-98DA-E0AE8AC82037}"/>
              </a:ext>
            </a:extLst>
          </p:cNvPr>
          <p:cNvCxnSpPr>
            <a:cxnSpLocks/>
            <a:stCxn id="173" idx="6"/>
            <a:endCxn id="172" idx="1"/>
          </p:cNvCxnSpPr>
          <p:nvPr/>
        </p:nvCxnSpPr>
        <p:spPr>
          <a:xfrm flipV="1">
            <a:off x="4787487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4984060A-A0CC-47A2-AC22-9BFA253E7C9E}"/>
              </a:ext>
            </a:extLst>
          </p:cNvPr>
          <p:cNvSpPr/>
          <p:nvPr/>
        </p:nvSpPr>
        <p:spPr>
          <a:xfrm>
            <a:off x="3786433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4B09F656-A3DB-4026-AFE1-7954AC221B53}"/>
              </a:ext>
            </a:extLst>
          </p:cNvPr>
          <p:cNvSpPr/>
          <p:nvPr/>
        </p:nvSpPr>
        <p:spPr>
          <a:xfrm>
            <a:off x="3786433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3AB63FE-29A2-446A-8968-157485CF5194}"/>
              </a:ext>
            </a:extLst>
          </p:cNvPr>
          <p:cNvSpPr/>
          <p:nvPr/>
        </p:nvSpPr>
        <p:spPr>
          <a:xfrm>
            <a:off x="3786433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932C286-5F72-4D47-A0B6-60602DCF4F02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4787487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52ECFDB5-1D15-467F-BA5D-57772D9BBA63}"/>
              </a:ext>
            </a:extLst>
          </p:cNvPr>
          <p:cNvCxnSpPr>
            <a:cxnSpLocks/>
            <a:stCxn id="176" idx="6"/>
            <a:endCxn id="181" idx="1"/>
          </p:cNvCxnSpPr>
          <p:nvPr/>
        </p:nvCxnSpPr>
        <p:spPr>
          <a:xfrm>
            <a:off x="4787487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0933FE5-AA22-4130-B2BD-7866084BCFE8}"/>
              </a:ext>
            </a:extLst>
          </p:cNvPr>
          <p:cNvCxnSpPr>
            <a:cxnSpLocks/>
            <a:stCxn id="177" idx="6"/>
            <a:endCxn id="181" idx="1"/>
          </p:cNvCxnSpPr>
          <p:nvPr/>
        </p:nvCxnSpPr>
        <p:spPr>
          <a:xfrm flipV="1">
            <a:off x="4787487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7A50EAF-AD46-44CA-A55B-B6AE64F949A7}"/>
              </a:ext>
            </a:extLst>
          </p:cNvPr>
          <p:cNvSpPr/>
          <p:nvPr/>
        </p:nvSpPr>
        <p:spPr>
          <a:xfrm>
            <a:off x="6006566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F4AE6681-832E-4ECC-9FBD-38A3694547A7}"/>
              </a:ext>
            </a:extLst>
          </p:cNvPr>
          <p:cNvSpPr/>
          <p:nvPr/>
        </p:nvSpPr>
        <p:spPr>
          <a:xfrm>
            <a:off x="3786433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9414D9C3-7D42-4C20-8583-31711962E7E6}"/>
              </a:ext>
            </a:extLst>
          </p:cNvPr>
          <p:cNvCxnSpPr>
            <a:cxnSpLocks/>
            <a:stCxn id="182" idx="6"/>
            <a:endCxn id="181" idx="1"/>
          </p:cNvCxnSpPr>
          <p:nvPr/>
        </p:nvCxnSpPr>
        <p:spPr>
          <a:xfrm flipV="1">
            <a:off x="4787487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4F99DDD1-A2D8-4C72-AAA8-E33F1C1AB482}"/>
              </a:ext>
            </a:extLst>
          </p:cNvPr>
          <p:cNvSpPr/>
          <p:nvPr/>
        </p:nvSpPr>
        <p:spPr>
          <a:xfrm>
            <a:off x="3786433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81965D2E-99D4-4868-8566-F25F6E0FB6C6}"/>
              </a:ext>
            </a:extLst>
          </p:cNvPr>
          <p:cNvSpPr/>
          <p:nvPr/>
        </p:nvSpPr>
        <p:spPr>
          <a:xfrm>
            <a:off x="3786433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3273CBA-3669-424F-A696-99463D2DA346}"/>
              </a:ext>
            </a:extLst>
          </p:cNvPr>
          <p:cNvSpPr/>
          <p:nvPr/>
        </p:nvSpPr>
        <p:spPr>
          <a:xfrm>
            <a:off x="3786433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B2D7EBE-15A8-4D3F-AC68-372200A3510A}"/>
              </a:ext>
            </a:extLst>
          </p:cNvPr>
          <p:cNvCxnSpPr>
            <a:cxnSpLocks/>
            <a:stCxn id="184" idx="6"/>
            <a:endCxn id="190" idx="1"/>
          </p:cNvCxnSpPr>
          <p:nvPr/>
        </p:nvCxnSpPr>
        <p:spPr>
          <a:xfrm>
            <a:off x="4787487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FDE55D1-1854-4F81-B2B2-D5CEF2F81ECF}"/>
              </a:ext>
            </a:extLst>
          </p:cNvPr>
          <p:cNvCxnSpPr>
            <a:cxnSpLocks/>
            <a:stCxn id="185" idx="6"/>
            <a:endCxn id="190" idx="1"/>
          </p:cNvCxnSpPr>
          <p:nvPr/>
        </p:nvCxnSpPr>
        <p:spPr>
          <a:xfrm>
            <a:off x="4787487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DDCC0AD-1779-4F7B-B508-6CD503584AD0}"/>
              </a:ext>
            </a:extLst>
          </p:cNvPr>
          <p:cNvCxnSpPr>
            <a:cxnSpLocks/>
            <a:stCxn id="186" idx="6"/>
            <a:endCxn id="190" idx="1"/>
          </p:cNvCxnSpPr>
          <p:nvPr/>
        </p:nvCxnSpPr>
        <p:spPr>
          <a:xfrm flipV="1">
            <a:off x="4787487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973D759-4D3B-49BE-ACC1-C4EB4C971A00}"/>
              </a:ext>
            </a:extLst>
          </p:cNvPr>
          <p:cNvSpPr/>
          <p:nvPr/>
        </p:nvSpPr>
        <p:spPr>
          <a:xfrm>
            <a:off x="6006566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C254BAE4-B3AC-4C68-9ED3-C86242D9054A}"/>
              </a:ext>
            </a:extLst>
          </p:cNvPr>
          <p:cNvSpPr/>
          <p:nvPr/>
        </p:nvSpPr>
        <p:spPr>
          <a:xfrm>
            <a:off x="3786433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7432B705-61A0-4CA7-9354-E1A75D177703}"/>
              </a:ext>
            </a:extLst>
          </p:cNvPr>
          <p:cNvCxnSpPr>
            <a:cxnSpLocks/>
            <a:stCxn id="191" idx="6"/>
            <a:endCxn id="190" idx="1"/>
          </p:cNvCxnSpPr>
          <p:nvPr/>
        </p:nvCxnSpPr>
        <p:spPr>
          <a:xfrm flipV="1">
            <a:off x="4787487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5D15D99-2BBF-4405-A56F-88D01E4E0F7F}"/>
              </a:ext>
            </a:extLst>
          </p:cNvPr>
          <p:cNvSpPr/>
          <p:nvPr/>
        </p:nvSpPr>
        <p:spPr>
          <a:xfrm>
            <a:off x="3786433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266D59EA-6AF0-4162-8605-D63A484F4823}"/>
              </a:ext>
            </a:extLst>
          </p:cNvPr>
          <p:cNvSpPr/>
          <p:nvPr/>
        </p:nvSpPr>
        <p:spPr>
          <a:xfrm>
            <a:off x="3786433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50D66372-8C11-4AF9-BE9D-FBE39EC3FD64}"/>
              </a:ext>
            </a:extLst>
          </p:cNvPr>
          <p:cNvSpPr/>
          <p:nvPr/>
        </p:nvSpPr>
        <p:spPr>
          <a:xfrm>
            <a:off x="3786433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05950045-466B-4AC2-B5FE-3F10752F402C}"/>
              </a:ext>
            </a:extLst>
          </p:cNvPr>
          <p:cNvCxnSpPr>
            <a:cxnSpLocks/>
            <a:stCxn id="193" idx="6"/>
            <a:endCxn id="199" idx="1"/>
          </p:cNvCxnSpPr>
          <p:nvPr/>
        </p:nvCxnSpPr>
        <p:spPr>
          <a:xfrm>
            <a:off x="4787487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83239516-E855-4AB7-A77D-451890E41A57}"/>
              </a:ext>
            </a:extLst>
          </p:cNvPr>
          <p:cNvCxnSpPr>
            <a:cxnSpLocks/>
            <a:stCxn id="194" idx="6"/>
            <a:endCxn id="199" idx="1"/>
          </p:cNvCxnSpPr>
          <p:nvPr/>
        </p:nvCxnSpPr>
        <p:spPr>
          <a:xfrm>
            <a:off x="4787487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C52D425-D7A1-4384-8D25-20F0FD5612DB}"/>
              </a:ext>
            </a:extLst>
          </p:cNvPr>
          <p:cNvCxnSpPr>
            <a:cxnSpLocks/>
            <a:stCxn id="195" idx="6"/>
            <a:endCxn id="199" idx="1"/>
          </p:cNvCxnSpPr>
          <p:nvPr/>
        </p:nvCxnSpPr>
        <p:spPr>
          <a:xfrm flipV="1">
            <a:off x="4787487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53FB524-5E2F-4622-AA78-11BCDBC4125F}"/>
              </a:ext>
            </a:extLst>
          </p:cNvPr>
          <p:cNvSpPr/>
          <p:nvPr/>
        </p:nvSpPr>
        <p:spPr>
          <a:xfrm>
            <a:off x="6006566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45F7E26-E4E7-46E0-BB69-068490206670}"/>
              </a:ext>
            </a:extLst>
          </p:cNvPr>
          <p:cNvSpPr/>
          <p:nvPr/>
        </p:nvSpPr>
        <p:spPr>
          <a:xfrm>
            <a:off x="3786433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FB48C39-BA3D-46F9-8D97-2227166322DD}"/>
              </a:ext>
            </a:extLst>
          </p:cNvPr>
          <p:cNvCxnSpPr>
            <a:cxnSpLocks/>
            <a:stCxn id="200" idx="6"/>
            <a:endCxn id="199" idx="1"/>
          </p:cNvCxnSpPr>
          <p:nvPr/>
        </p:nvCxnSpPr>
        <p:spPr>
          <a:xfrm flipV="1">
            <a:off x="4787487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C33EE746-E8E7-410D-BA48-C425399FCDE1}"/>
              </a:ext>
            </a:extLst>
          </p:cNvPr>
          <p:cNvSpPr/>
          <p:nvPr/>
        </p:nvSpPr>
        <p:spPr>
          <a:xfrm>
            <a:off x="5841476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0FE4AFDB-13B8-4985-8C09-D3138A3B7A81}"/>
              </a:ext>
            </a:extLst>
          </p:cNvPr>
          <p:cNvSpPr/>
          <p:nvPr/>
        </p:nvSpPr>
        <p:spPr>
          <a:xfrm>
            <a:off x="5841476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9ABBE45-AADD-4256-A5E9-5407E0A5DE20}"/>
              </a:ext>
            </a:extLst>
          </p:cNvPr>
          <p:cNvSpPr/>
          <p:nvPr/>
        </p:nvSpPr>
        <p:spPr>
          <a:xfrm>
            <a:off x="5841476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0664739D-6328-4869-B787-80E90742C775}"/>
              </a:ext>
            </a:extLst>
          </p:cNvPr>
          <p:cNvCxnSpPr>
            <a:cxnSpLocks/>
            <a:stCxn id="202" idx="6"/>
            <a:endCxn id="208" idx="1"/>
          </p:cNvCxnSpPr>
          <p:nvPr/>
        </p:nvCxnSpPr>
        <p:spPr>
          <a:xfrm>
            <a:off x="6842530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642FC5A-B010-4D8E-9455-A62761461667}"/>
              </a:ext>
            </a:extLst>
          </p:cNvPr>
          <p:cNvCxnSpPr>
            <a:cxnSpLocks/>
            <a:stCxn id="203" idx="6"/>
            <a:endCxn id="208" idx="1"/>
          </p:cNvCxnSpPr>
          <p:nvPr/>
        </p:nvCxnSpPr>
        <p:spPr>
          <a:xfrm>
            <a:off x="6842530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A55324C0-9EBF-4E00-81C5-B42F2176D1B8}"/>
              </a:ext>
            </a:extLst>
          </p:cNvPr>
          <p:cNvCxnSpPr>
            <a:cxnSpLocks/>
            <a:stCxn id="204" idx="6"/>
            <a:endCxn id="208" idx="1"/>
          </p:cNvCxnSpPr>
          <p:nvPr/>
        </p:nvCxnSpPr>
        <p:spPr>
          <a:xfrm flipV="1">
            <a:off x="6842530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67DD548-B577-4AE0-AAA9-45405E5D7FF5}"/>
              </a:ext>
            </a:extLst>
          </p:cNvPr>
          <p:cNvSpPr/>
          <p:nvPr/>
        </p:nvSpPr>
        <p:spPr>
          <a:xfrm>
            <a:off x="8061609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68C852F-2368-4880-963A-286666642A98}"/>
              </a:ext>
            </a:extLst>
          </p:cNvPr>
          <p:cNvSpPr/>
          <p:nvPr/>
        </p:nvSpPr>
        <p:spPr>
          <a:xfrm>
            <a:off x="5841476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9573439-6D96-4CED-AD77-C9233FCC1340}"/>
              </a:ext>
            </a:extLst>
          </p:cNvPr>
          <p:cNvCxnSpPr>
            <a:cxnSpLocks/>
            <a:stCxn id="209" idx="6"/>
            <a:endCxn id="208" idx="1"/>
          </p:cNvCxnSpPr>
          <p:nvPr/>
        </p:nvCxnSpPr>
        <p:spPr>
          <a:xfrm flipV="1">
            <a:off x="6842530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340B342F-08FB-4AB1-A4FE-184FC5CA1ECD}"/>
              </a:ext>
            </a:extLst>
          </p:cNvPr>
          <p:cNvSpPr/>
          <p:nvPr/>
        </p:nvSpPr>
        <p:spPr>
          <a:xfrm>
            <a:off x="5841476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2F0028AA-E113-4FC2-829D-60728934DEC7}"/>
              </a:ext>
            </a:extLst>
          </p:cNvPr>
          <p:cNvSpPr/>
          <p:nvPr/>
        </p:nvSpPr>
        <p:spPr>
          <a:xfrm>
            <a:off x="5841476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C8CFBD2-2C88-4920-9F72-D29C1070EEC2}"/>
              </a:ext>
            </a:extLst>
          </p:cNvPr>
          <p:cNvSpPr/>
          <p:nvPr/>
        </p:nvSpPr>
        <p:spPr>
          <a:xfrm>
            <a:off x="5841476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12D0132-F5D6-4FF2-9962-3484E848D3E0}"/>
              </a:ext>
            </a:extLst>
          </p:cNvPr>
          <p:cNvCxnSpPr>
            <a:cxnSpLocks/>
            <a:stCxn id="211" idx="6"/>
            <a:endCxn id="217" idx="1"/>
          </p:cNvCxnSpPr>
          <p:nvPr/>
        </p:nvCxnSpPr>
        <p:spPr>
          <a:xfrm>
            <a:off x="6842530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BCCDDA1C-884F-4BB8-8916-823292AAA080}"/>
              </a:ext>
            </a:extLst>
          </p:cNvPr>
          <p:cNvCxnSpPr>
            <a:cxnSpLocks/>
            <a:stCxn id="212" idx="6"/>
            <a:endCxn id="217" idx="1"/>
          </p:cNvCxnSpPr>
          <p:nvPr/>
        </p:nvCxnSpPr>
        <p:spPr>
          <a:xfrm>
            <a:off x="6842530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364FD422-6AD0-481F-B549-6BBD75407AAE}"/>
              </a:ext>
            </a:extLst>
          </p:cNvPr>
          <p:cNvCxnSpPr>
            <a:cxnSpLocks/>
            <a:stCxn id="213" idx="6"/>
            <a:endCxn id="217" idx="1"/>
          </p:cNvCxnSpPr>
          <p:nvPr/>
        </p:nvCxnSpPr>
        <p:spPr>
          <a:xfrm flipV="1">
            <a:off x="6842530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F0B83CFB-FB6A-4509-A07E-C8531227E0F8}"/>
              </a:ext>
            </a:extLst>
          </p:cNvPr>
          <p:cNvSpPr/>
          <p:nvPr/>
        </p:nvSpPr>
        <p:spPr>
          <a:xfrm>
            <a:off x="8061609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DA9D678-8280-4266-9918-C59B5FC286C8}"/>
              </a:ext>
            </a:extLst>
          </p:cNvPr>
          <p:cNvSpPr/>
          <p:nvPr/>
        </p:nvSpPr>
        <p:spPr>
          <a:xfrm>
            <a:off x="5841476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F0C2853-0A21-4AB7-BEC4-4F2DE3D31D32}"/>
              </a:ext>
            </a:extLst>
          </p:cNvPr>
          <p:cNvCxnSpPr>
            <a:cxnSpLocks/>
            <a:stCxn id="218" idx="6"/>
            <a:endCxn id="217" idx="1"/>
          </p:cNvCxnSpPr>
          <p:nvPr/>
        </p:nvCxnSpPr>
        <p:spPr>
          <a:xfrm flipV="1">
            <a:off x="6842530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9A64AC3F-EF20-45F0-BA08-A9A7ECBC5E5A}"/>
              </a:ext>
            </a:extLst>
          </p:cNvPr>
          <p:cNvSpPr/>
          <p:nvPr/>
        </p:nvSpPr>
        <p:spPr>
          <a:xfrm>
            <a:off x="5841476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0A60D28-B3AE-4052-AAD1-F4BFF1F14BF6}"/>
              </a:ext>
            </a:extLst>
          </p:cNvPr>
          <p:cNvSpPr/>
          <p:nvPr/>
        </p:nvSpPr>
        <p:spPr>
          <a:xfrm>
            <a:off x="5841476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25666F2-4F67-4D9F-8F1B-CBBE7FD0D0D8}"/>
              </a:ext>
            </a:extLst>
          </p:cNvPr>
          <p:cNvSpPr/>
          <p:nvPr/>
        </p:nvSpPr>
        <p:spPr>
          <a:xfrm>
            <a:off x="5841476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35AE6D5-AB0E-4916-9D10-7F1B4741D0A6}"/>
              </a:ext>
            </a:extLst>
          </p:cNvPr>
          <p:cNvCxnSpPr>
            <a:cxnSpLocks/>
            <a:stCxn id="220" idx="6"/>
            <a:endCxn id="226" idx="1"/>
          </p:cNvCxnSpPr>
          <p:nvPr/>
        </p:nvCxnSpPr>
        <p:spPr>
          <a:xfrm>
            <a:off x="6842530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22449C4-FBB8-4865-BD37-552186DC8D82}"/>
              </a:ext>
            </a:extLst>
          </p:cNvPr>
          <p:cNvCxnSpPr>
            <a:cxnSpLocks/>
            <a:stCxn id="221" idx="6"/>
            <a:endCxn id="226" idx="1"/>
          </p:cNvCxnSpPr>
          <p:nvPr/>
        </p:nvCxnSpPr>
        <p:spPr>
          <a:xfrm>
            <a:off x="6842530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C126C6F3-0B8F-4042-85F0-5D7C0B40E68D}"/>
              </a:ext>
            </a:extLst>
          </p:cNvPr>
          <p:cNvCxnSpPr>
            <a:cxnSpLocks/>
            <a:stCxn id="222" idx="6"/>
            <a:endCxn id="226" idx="1"/>
          </p:cNvCxnSpPr>
          <p:nvPr/>
        </p:nvCxnSpPr>
        <p:spPr>
          <a:xfrm flipV="1">
            <a:off x="6842530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B57C3FC-C0A8-4A12-BD02-BBD3EB04B19F}"/>
              </a:ext>
            </a:extLst>
          </p:cNvPr>
          <p:cNvSpPr/>
          <p:nvPr/>
        </p:nvSpPr>
        <p:spPr>
          <a:xfrm>
            <a:off x="8061609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02E0A4-C23A-43DF-80B4-9122358B747D}"/>
              </a:ext>
            </a:extLst>
          </p:cNvPr>
          <p:cNvSpPr/>
          <p:nvPr/>
        </p:nvSpPr>
        <p:spPr>
          <a:xfrm>
            <a:off x="5841476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2E3F3EB-0DF9-4449-A84A-62C21D57A009}"/>
              </a:ext>
            </a:extLst>
          </p:cNvPr>
          <p:cNvCxnSpPr>
            <a:cxnSpLocks/>
            <a:stCxn id="227" idx="6"/>
            <a:endCxn id="226" idx="1"/>
          </p:cNvCxnSpPr>
          <p:nvPr/>
        </p:nvCxnSpPr>
        <p:spPr>
          <a:xfrm flipV="1">
            <a:off x="6842530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B190B33A-ADB6-4C57-8F0D-79B33D67DFBB}"/>
              </a:ext>
            </a:extLst>
          </p:cNvPr>
          <p:cNvSpPr/>
          <p:nvPr/>
        </p:nvSpPr>
        <p:spPr>
          <a:xfrm>
            <a:off x="5841476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1CCD13E7-065F-4F5A-85C3-E38803F0FEF7}"/>
              </a:ext>
            </a:extLst>
          </p:cNvPr>
          <p:cNvSpPr/>
          <p:nvPr/>
        </p:nvSpPr>
        <p:spPr>
          <a:xfrm>
            <a:off x="5841476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8E977DB-2A6C-4BBF-B0A8-1CF88566BA0A}"/>
              </a:ext>
            </a:extLst>
          </p:cNvPr>
          <p:cNvSpPr/>
          <p:nvPr/>
        </p:nvSpPr>
        <p:spPr>
          <a:xfrm>
            <a:off x="5841476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8900E7F5-95F9-48F1-BED0-2BC481A6EB98}"/>
              </a:ext>
            </a:extLst>
          </p:cNvPr>
          <p:cNvCxnSpPr>
            <a:cxnSpLocks/>
            <a:stCxn id="229" idx="6"/>
            <a:endCxn id="235" idx="1"/>
          </p:cNvCxnSpPr>
          <p:nvPr/>
        </p:nvCxnSpPr>
        <p:spPr>
          <a:xfrm>
            <a:off x="6842530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54F3B6F-3110-4442-9C6E-44F7A7564E13}"/>
              </a:ext>
            </a:extLst>
          </p:cNvPr>
          <p:cNvCxnSpPr>
            <a:cxnSpLocks/>
            <a:stCxn id="230" idx="6"/>
            <a:endCxn id="235" idx="1"/>
          </p:cNvCxnSpPr>
          <p:nvPr/>
        </p:nvCxnSpPr>
        <p:spPr>
          <a:xfrm>
            <a:off x="6842530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19A3D3FB-5E86-453E-8B9C-6F8CB1ED2C5F}"/>
              </a:ext>
            </a:extLst>
          </p:cNvPr>
          <p:cNvCxnSpPr>
            <a:cxnSpLocks/>
            <a:stCxn id="231" idx="6"/>
            <a:endCxn id="235" idx="1"/>
          </p:cNvCxnSpPr>
          <p:nvPr/>
        </p:nvCxnSpPr>
        <p:spPr>
          <a:xfrm flipV="1">
            <a:off x="6842530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2CC33677-4053-4F87-B78F-DAE2BB1B8E34}"/>
              </a:ext>
            </a:extLst>
          </p:cNvPr>
          <p:cNvSpPr/>
          <p:nvPr/>
        </p:nvSpPr>
        <p:spPr>
          <a:xfrm>
            <a:off x="8061609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AE6A2DBE-E5A9-424C-9D80-CFE589807F70}"/>
              </a:ext>
            </a:extLst>
          </p:cNvPr>
          <p:cNvSpPr/>
          <p:nvPr/>
        </p:nvSpPr>
        <p:spPr>
          <a:xfrm>
            <a:off x="5841476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E7A9743-E24D-4743-85D3-86C0343FAB6F}"/>
              </a:ext>
            </a:extLst>
          </p:cNvPr>
          <p:cNvCxnSpPr>
            <a:cxnSpLocks/>
            <a:stCxn id="236" idx="6"/>
            <a:endCxn id="235" idx="1"/>
          </p:cNvCxnSpPr>
          <p:nvPr/>
        </p:nvCxnSpPr>
        <p:spPr>
          <a:xfrm flipV="1">
            <a:off x="6842530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 237">
            <a:extLst>
              <a:ext uri="{FF2B5EF4-FFF2-40B4-BE49-F238E27FC236}">
                <a16:creationId xmlns:a16="http://schemas.microsoft.com/office/drawing/2014/main" id="{9D7BD8D2-7B98-4F22-9A44-2B00A720A2C8}"/>
              </a:ext>
            </a:extLst>
          </p:cNvPr>
          <p:cNvSpPr/>
          <p:nvPr/>
        </p:nvSpPr>
        <p:spPr>
          <a:xfrm>
            <a:off x="5841476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41D863E2-3F18-404E-828A-44096A9A0D44}"/>
              </a:ext>
            </a:extLst>
          </p:cNvPr>
          <p:cNvSpPr/>
          <p:nvPr/>
        </p:nvSpPr>
        <p:spPr>
          <a:xfrm>
            <a:off x="5841476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A22677E-AA4B-486B-A3D7-91A9B0D985C0}"/>
              </a:ext>
            </a:extLst>
          </p:cNvPr>
          <p:cNvSpPr/>
          <p:nvPr/>
        </p:nvSpPr>
        <p:spPr>
          <a:xfrm>
            <a:off x="5841476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C063449E-5663-4EA0-A1D9-37607F414D03}"/>
              </a:ext>
            </a:extLst>
          </p:cNvPr>
          <p:cNvCxnSpPr>
            <a:cxnSpLocks/>
            <a:stCxn id="238" idx="6"/>
            <a:endCxn id="244" idx="1"/>
          </p:cNvCxnSpPr>
          <p:nvPr/>
        </p:nvCxnSpPr>
        <p:spPr>
          <a:xfrm>
            <a:off x="6842530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B7E4F34E-FA12-410C-89DE-14D3BCC46CD9}"/>
              </a:ext>
            </a:extLst>
          </p:cNvPr>
          <p:cNvCxnSpPr>
            <a:cxnSpLocks/>
            <a:stCxn id="239" idx="6"/>
            <a:endCxn id="244" idx="1"/>
          </p:cNvCxnSpPr>
          <p:nvPr/>
        </p:nvCxnSpPr>
        <p:spPr>
          <a:xfrm>
            <a:off x="6842530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A4C9886B-0825-416A-BE2A-C2566F28A8EE}"/>
              </a:ext>
            </a:extLst>
          </p:cNvPr>
          <p:cNvCxnSpPr>
            <a:cxnSpLocks/>
            <a:stCxn id="240" idx="6"/>
            <a:endCxn id="244" idx="1"/>
          </p:cNvCxnSpPr>
          <p:nvPr/>
        </p:nvCxnSpPr>
        <p:spPr>
          <a:xfrm flipV="1">
            <a:off x="6842530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243">
            <a:extLst>
              <a:ext uri="{FF2B5EF4-FFF2-40B4-BE49-F238E27FC236}">
                <a16:creationId xmlns:a16="http://schemas.microsoft.com/office/drawing/2014/main" id="{09526164-87A3-4269-8BF5-BB88369A0623}"/>
              </a:ext>
            </a:extLst>
          </p:cNvPr>
          <p:cNvSpPr/>
          <p:nvPr/>
        </p:nvSpPr>
        <p:spPr>
          <a:xfrm>
            <a:off x="8061609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826478EB-CAB0-4A6E-9C5E-9E02A6113DD2}"/>
              </a:ext>
            </a:extLst>
          </p:cNvPr>
          <p:cNvSpPr/>
          <p:nvPr/>
        </p:nvSpPr>
        <p:spPr>
          <a:xfrm>
            <a:off x="5841476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3350A653-8806-42E3-AEA7-0AFAE677FFC3}"/>
              </a:ext>
            </a:extLst>
          </p:cNvPr>
          <p:cNvCxnSpPr>
            <a:cxnSpLocks/>
            <a:stCxn id="245" idx="6"/>
            <a:endCxn id="244" idx="1"/>
          </p:cNvCxnSpPr>
          <p:nvPr/>
        </p:nvCxnSpPr>
        <p:spPr>
          <a:xfrm flipV="1">
            <a:off x="6842530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FDD970D2-7AB4-4F68-B02E-3C91057EA460}"/>
              </a:ext>
            </a:extLst>
          </p:cNvPr>
          <p:cNvSpPr/>
          <p:nvPr/>
        </p:nvSpPr>
        <p:spPr>
          <a:xfrm>
            <a:off x="5841476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54542F7-59D7-41FE-890C-F771123B5910}"/>
              </a:ext>
            </a:extLst>
          </p:cNvPr>
          <p:cNvSpPr/>
          <p:nvPr/>
        </p:nvSpPr>
        <p:spPr>
          <a:xfrm>
            <a:off x="5841476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1DF350A-971E-4795-B8C9-9DF0D7C8E598}"/>
              </a:ext>
            </a:extLst>
          </p:cNvPr>
          <p:cNvSpPr/>
          <p:nvPr/>
        </p:nvSpPr>
        <p:spPr>
          <a:xfrm>
            <a:off x="5841476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9BED5E95-5A54-438D-805F-7AEFD13F38D6}"/>
              </a:ext>
            </a:extLst>
          </p:cNvPr>
          <p:cNvCxnSpPr>
            <a:cxnSpLocks/>
            <a:stCxn id="247" idx="6"/>
            <a:endCxn id="253" idx="1"/>
          </p:cNvCxnSpPr>
          <p:nvPr/>
        </p:nvCxnSpPr>
        <p:spPr>
          <a:xfrm>
            <a:off x="6842530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09F72503-9DA7-464B-9A0C-737504DE5CA7}"/>
              </a:ext>
            </a:extLst>
          </p:cNvPr>
          <p:cNvCxnSpPr>
            <a:cxnSpLocks/>
            <a:stCxn id="248" idx="6"/>
            <a:endCxn id="253" idx="1"/>
          </p:cNvCxnSpPr>
          <p:nvPr/>
        </p:nvCxnSpPr>
        <p:spPr>
          <a:xfrm>
            <a:off x="6842530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A2D25EC9-F869-4E60-9B3F-84799DB151CB}"/>
              </a:ext>
            </a:extLst>
          </p:cNvPr>
          <p:cNvCxnSpPr>
            <a:cxnSpLocks/>
            <a:stCxn id="249" idx="6"/>
            <a:endCxn id="253" idx="1"/>
          </p:cNvCxnSpPr>
          <p:nvPr/>
        </p:nvCxnSpPr>
        <p:spPr>
          <a:xfrm flipV="1">
            <a:off x="6842530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12897CD-5B2F-4AFA-A096-43ACEED1A847}"/>
              </a:ext>
            </a:extLst>
          </p:cNvPr>
          <p:cNvSpPr/>
          <p:nvPr/>
        </p:nvSpPr>
        <p:spPr>
          <a:xfrm>
            <a:off x="8061609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BE687C6-8B22-4DAE-8EF1-558051011B10}"/>
              </a:ext>
            </a:extLst>
          </p:cNvPr>
          <p:cNvSpPr/>
          <p:nvPr/>
        </p:nvSpPr>
        <p:spPr>
          <a:xfrm>
            <a:off x="5841476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58E760EF-B083-4A68-B614-FC8D31CB3485}"/>
              </a:ext>
            </a:extLst>
          </p:cNvPr>
          <p:cNvCxnSpPr>
            <a:cxnSpLocks/>
            <a:stCxn id="254" idx="6"/>
            <a:endCxn id="253" idx="1"/>
          </p:cNvCxnSpPr>
          <p:nvPr/>
        </p:nvCxnSpPr>
        <p:spPr>
          <a:xfrm flipV="1">
            <a:off x="6842530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FC3D1D39-829D-4274-98DF-151D5CC1817F}"/>
              </a:ext>
            </a:extLst>
          </p:cNvPr>
          <p:cNvSpPr/>
          <p:nvPr/>
        </p:nvSpPr>
        <p:spPr>
          <a:xfrm>
            <a:off x="5841476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8EA10A5F-65CB-4FDF-BF22-BDFEF548911B}"/>
              </a:ext>
            </a:extLst>
          </p:cNvPr>
          <p:cNvSpPr/>
          <p:nvPr/>
        </p:nvSpPr>
        <p:spPr>
          <a:xfrm>
            <a:off x="5841476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D6A7D581-F0E1-429A-8B43-2CEED1076210}"/>
              </a:ext>
            </a:extLst>
          </p:cNvPr>
          <p:cNvSpPr/>
          <p:nvPr/>
        </p:nvSpPr>
        <p:spPr>
          <a:xfrm>
            <a:off x="5841476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DC365CF8-A518-4426-A74D-39C18ED09B83}"/>
              </a:ext>
            </a:extLst>
          </p:cNvPr>
          <p:cNvCxnSpPr>
            <a:cxnSpLocks/>
            <a:stCxn id="256" idx="6"/>
            <a:endCxn id="262" idx="1"/>
          </p:cNvCxnSpPr>
          <p:nvPr/>
        </p:nvCxnSpPr>
        <p:spPr>
          <a:xfrm>
            <a:off x="6842530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467F2B98-2AB5-49ED-B2E1-C6018A156697}"/>
              </a:ext>
            </a:extLst>
          </p:cNvPr>
          <p:cNvCxnSpPr>
            <a:cxnSpLocks/>
            <a:stCxn id="257" idx="6"/>
            <a:endCxn id="262" idx="1"/>
          </p:cNvCxnSpPr>
          <p:nvPr/>
        </p:nvCxnSpPr>
        <p:spPr>
          <a:xfrm>
            <a:off x="6842530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107DB600-B3D1-4250-8E88-E51286AB64AD}"/>
              </a:ext>
            </a:extLst>
          </p:cNvPr>
          <p:cNvCxnSpPr>
            <a:cxnSpLocks/>
            <a:stCxn id="258" idx="6"/>
            <a:endCxn id="262" idx="1"/>
          </p:cNvCxnSpPr>
          <p:nvPr/>
        </p:nvCxnSpPr>
        <p:spPr>
          <a:xfrm flipV="1">
            <a:off x="6842530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D350E530-2F2C-449E-9EE5-7F30DCA22D09}"/>
              </a:ext>
            </a:extLst>
          </p:cNvPr>
          <p:cNvSpPr/>
          <p:nvPr/>
        </p:nvSpPr>
        <p:spPr>
          <a:xfrm>
            <a:off x="8061609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EA7DA0DA-D89F-49AF-96AB-A39170B75F94}"/>
              </a:ext>
            </a:extLst>
          </p:cNvPr>
          <p:cNvSpPr/>
          <p:nvPr/>
        </p:nvSpPr>
        <p:spPr>
          <a:xfrm>
            <a:off x="5841476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CC7B6738-7C45-4F48-855F-BA15FD249E75}"/>
              </a:ext>
            </a:extLst>
          </p:cNvPr>
          <p:cNvCxnSpPr>
            <a:cxnSpLocks/>
            <a:stCxn id="263" idx="6"/>
            <a:endCxn id="262" idx="1"/>
          </p:cNvCxnSpPr>
          <p:nvPr/>
        </p:nvCxnSpPr>
        <p:spPr>
          <a:xfrm flipV="1">
            <a:off x="6842530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7C8C4581-AC42-4976-9E38-71AB46D9186D}"/>
              </a:ext>
            </a:extLst>
          </p:cNvPr>
          <p:cNvSpPr/>
          <p:nvPr/>
        </p:nvSpPr>
        <p:spPr>
          <a:xfrm>
            <a:off x="7971933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CEFC3BD-5C9F-4B31-BAAD-F3FD096FFC5B}"/>
              </a:ext>
            </a:extLst>
          </p:cNvPr>
          <p:cNvSpPr/>
          <p:nvPr/>
        </p:nvSpPr>
        <p:spPr>
          <a:xfrm>
            <a:off x="7971933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0FF0BC65-CAB7-4F19-A6E3-FD5B6C51CE53}"/>
              </a:ext>
            </a:extLst>
          </p:cNvPr>
          <p:cNvSpPr/>
          <p:nvPr/>
        </p:nvSpPr>
        <p:spPr>
          <a:xfrm>
            <a:off x="7971933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64ECA83-35DC-49F6-B65F-1EF32E1D46C3}"/>
              </a:ext>
            </a:extLst>
          </p:cNvPr>
          <p:cNvCxnSpPr>
            <a:cxnSpLocks/>
            <a:stCxn id="265" idx="6"/>
            <a:endCxn id="271" idx="1"/>
          </p:cNvCxnSpPr>
          <p:nvPr/>
        </p:nvCxnSpPr>
        <p:spPr>
          <a:xfrm>
            <a:off x="8972987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A0AFD43B-D7A0-494F-83FB-E17B87CE7DBC}"/>
              </a:ext>
            </a:extLst>
          </p:cNvPr>
          <p:cNvCxnSpPr>
            <a:cxnSpLocks/>
            <a:stCxn id="266" idx="6"/>
            <a:endCxn id="271" idx="1"/>
          </p:cNvCxnSpPr>
          <p:nvPr/>
        </p:nvCxnSpPr>
        <p:spPr>
          <a:xfrm>
            <a:off x="8972987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ADBA6E8-476D-47DA-B198-1708F5E745E0}"/>
              </a:ext>
            </a:extLst>
          </p:cNvPr>
          <p:cNvCxnSpPr>
            <a:cxnSpLocks/>
            <a:stCxn id="267" idx="6"/>
            <a:endCxn id="271" idx="1"/>
          </p:cNvCxnSpPr>
          <p:nvPr/>
        </p:nvCxnSpPr>
        <p:spPr>
          <a:xfrm flipV="1">
            <a:off x="8972987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angle 270">
            <a:extLst>
              <a:ext uri="{FF2B5EF4-FFF2-40B4-BE49-F238E27FC236}">
                <a16:creationId xmlns:a16="http://schemas.microsoft.com/office/drawing/2014/main" id="{AE456193-0F05-411B-B8E6-0D3C64ED62B1}"/>
              </a:ext>
            </a:extLst>
          </p:cNvPr>
          <p:cNvSpPr/>
          <p:nvPr/>
        </p:nvSpPr>
        <p:spPr>
          <a:xfrm>
            <a:off x="10192066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BBFC2FC8-1725-4071-9635-D93883ECFE6F}"/>
              </a:ext>
            </a:extLst>
          </p:cNvPr>
          <p:cNvSpPr/>
          <p:nvPr/>
        </p:nvSpPr>
        <p:spPr>
          <a:xfrm>
            <a:off x="7971933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00C5AF53-C460-4E82-8803-3F33218B065C}"/>
              </a:ext>
            </a:extLst>
          </p:cNvPr>
          <p:cNvCxnSpPr>
            <a:cxnSpLocks/>
            <a:stCxn id="272" idx="6"/>
            <a:endCxn id="271" idx="1"/>
          </p:cNvCxnSpPr>
          <p:nvPr/>
        </p:nvCxnSpPr>
        <p:spPr>
          <a:xfrm flipV="1">
            <a:off x="8972987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2C607AD3-5031-4D59-A811-C4CAA9DE6631}"/>
              </a:ext>
            </a:extLst>
          </p:cNvPr>
          <p:cNvSpPr/>
          <p:nvPr/>
        </p:nvSpPr>
        <p:spPr>
          <a:xfrm>
            <a:off x="7971933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2BF5BEF6-1613-44E5-B3D7-2405E5F37F1A}"/>
              </a:ext>
            </a:extLst>
          </p:cNvPr>
          <p:cNvSpPr/>
          <p:nvPr/>
        </p:nvSpPr>
        <p:spPr>
          <a:xfrm>
            <a:off x="7971933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D2599DA-0D60-428F-9970-ACD467F51681}"/>
              </a:ext>
            </a:extLst>
          </p:cNvPr>
          <p:cNvSpPr/>
          <p:nvPr/>
        </p:nvSpPr>
        <p:spPr>
          <a:xfrm>
            <a:off x="7971933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EA4F48A7-F55B-45EE-900C-781502ADAD9A}"/>
              </a:ext>
            </a:extLst>
          </p:cNvPr>
          <p:cNvCxnSpPr>
            <a:cxnSpLocks/>
            <a:stCxn id="274" idx="6"/>
            <a:endCxn id="280" idx="1"/>
          </p:cNvCxnSpPr>
          <p:nvPr/>
        </p:nvCxnSpPr>
        <p:spPr>
          <a:xfrm>
            <a:off x="8972987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12171272-FEFF-4C77-B21F-D2D7F0F38E99}"/>
              </a:ext>
            </a:extLst>
          </p:cNvPr>
          <p:cNvCxnSpPr>
            <a:cxnSpLocks/>
            <a:stCxn id="275" idx="6"/>
            <a:endCxn id="280" idx="1"/>
          </p:cNvCxnSpPr>
          <p:nvPr/>
        </p:nvCxnSpPr>
        <p:spPr>
          <a:xfrm>
            <a:off x="8972987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050A871B-C491-4AEA-BC5E-647CC2603A1E}"/>
              </a:ext>
            </a:extLst>
          </p:cNvPr>
          <p:cNvCxnSpPr>
            <a:cxnSpLocks/>
            <a:stCxn id="276" idx="6"/>
            <a:endCxn id="280" idx="1"/>
          </p:cNvCxnSpPr>
          <p:nvPr/>
        </p:nvCxnSpPr>
        <p:spPr>
          <a:xfrm flipV="1">
            <a:off x="8972987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CB9878E1-DB0B-4127-9275-88221BAD8A77}"/>
              </a:ext>
            </a:extLst>
          </p:cNvPr>
          <p:cNvSpPr/>
          <p:nvPr/>
        </p:nvSpPr>
        <p:spPr>
          <a:xfrm>
            <a:off x="10192066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8A25E4F-0164-4F09-88DC-A101D2F969C7}"/>
              </a:ext>
            </a:extLst>
          </p:cNvPr>
          <p:cNvSpPr/>
          <p:nvPr/>
        </p:nvSpPr>
        <p:spPr>
          <a:xfrm>
            <a:off x="7971933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B0835132-59E0-4DB6-BDE3-F908843CB361}"/>
              </a:ext>
            </a:extLst>
          </p:cNvPr>
          <p:cNvCxnSpPr>
            <a:cxnSpLocks/>
            <a:stCxn id="281" idx="6"/>
            <a:endCxn id="280" idx="1"/>
          </p:cNvCxnSpPr>
          <p:nvPr/>
        </p:nvCxnSpPr>
        <p:spPr>
          <a:xfrm flipV="1">
            <a:off x="8972987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12B7CCB5-4912-46BB-8F77-DFD28B4FC4B0}"/>
              </a:ext>
            </a:extLst>
          </p:cNvPr>
          <p:cNvSpPr/>
          <p:nvPr/>
        </p:nvSpPr>
        <p:spPr>
          <a:xfrm>
            <a:off x="7971933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18D39F2-E713-4ADD-8293-531A99AAAC6D}"/>
              </a:ext>
            </a:extLst>
          </p:cNvPr>
          <p:cNvSpPr/>
          <p:nvPr/>
        </p:nvSpPr>
        <p:spPr>
          <a:xfrm>
            <a:off x="7971933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08E0EF25-C05D-42AC-8A40-2967AD342CD3}"/>
              </a:ext>
            </a:extLst>
          </p:cNvPr>
          <p:cNvSpPr/>
          <p:nvPr/>
        </p:nvSpPr>
        <p:spPr>
          <a:xfrm>
            <a:off x="7971933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EC6B409E-4FA0-4E69-B19E-73BADEE48BC4}"/>
              </a:ext>
            </a:extLst>
          </p:cNvPr>
          <p:cNvCxnSpPr>
            <a:cxnSpLocks/>
            <a:stCxn id="283" idx="6"/>
            <a:endCxn id="289" idx="1"/>
          </p:cNvCxnSpPr>
          <p:nvPr/>
        </p:nvCxnSpPr>
        <p:spPr>
          <a:xfrm>
            <a:off x="8972987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8055219A-F95C-4EC4-B955-FC4EFB42451A}"/>
              </a:ext>
            </a:extLst>
          </p:cNvPr>
          <p:cNvCxnSpPr>
            <a:cxnSpLocks/>
            <a:stCxn id="284" idx="6"/>
            <a:endCxn id="289" idx="1"/>
          </p:cNvCxnSpPr>
          <p:nvPr/>
        </p:nvCxnSpPr>
        <p:spPr>
          <a:xfrm>
            <a:off x="8972987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07DA5870-7078-4E3B-B4B6-CC577215FA59}"/>
              </a:ext>
            </a:extLst>
          </p:cNvPr>
          <p:cNvCxnSpPr>
            <a:cxnSpLocks/>
            <a:stCxn id="285" idx="6"/>
            <a:endCxn id="289" idx="1"/>
          </p:cNvCxnSpPr>
          <p:nvPr/>
        </p:nvCxnSpPr>
        <p:spPr>
          <a:xfrm flipV="1">
            <a:off x="8972987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72F18C0-D42D-4843-8F8A-7A36E434AF83}"/>
              </a:ext>
            </a:extLst>
          </p:cNvPr>
          <p:cNvSpPr/>
          <p:nvPr/>
        </p:nvSpPr>
        <p:spPr>
          <a:xfrm>
            <a:off x="10192066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0970C75-B7AA-4101-9C47-C30F0FD41690}"/>
              </a:ext>
            </a:extLst>
          </p:cNvPr>
          <p:cNvSpPr/>
          <p:nvPr/>
        </p:nvSpPr>
        <p:spPr>
          <a:xfrm>
            <a:off x="7971933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FA26039C-2A1F-427D-8874-BC8AB3A0E9AE}"/>
              </a:ext>
            </a:extLst>
          </p:cNvPr>
          <p:cNvCxnSpPr>
            <a:cxnSpLocks/>
            <a:stCxn id="290" idx="6"/>
            <a:endCxn id="289" idx="1"/>
          </p:cNvCxnSpPr>
          <p:nvPr/>
        </p:nvCxnSpPr>
        <p:spPr>
          <a:xfrm flipV="1">
            <a:off x="8972987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F68DCFCF-ED4B-4263-9CF1-5C0B53424A59}"/>
              </a:ext>
            </a:extLst>
          </p:cNvPr>
          <p:cNvSpPr/>
          <p:nvPr/>
        </p:nvSpPr>
        <p:spPr>
          <a:xfrm>
            <a:off x="7971933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075F09B-0F3D-42F8-9471-DD5AD9A8456C}"/>
              </a:ext>
            </a:extLst>
          </p:cNvPr>
          <p:cNvSpPr/>
          <p:nvPr/>
        </p:nvSpPr>
        <p:spPr>
          <a:xfrm>
            <a:off x="7971933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EF912AC-6BD7-43BC-8C90-88C68B2BBDC3}"/>
              </a:ext>
            </a:extLst>
          </p:cNvPr>
          <p:cNvSpPr/>
          <p:nvPr/>
        </p:nvSpPr>
        <p:spPr>
          <a:xfrm>
            <a:off x="7971933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ECACEE05-F793-4A33-95AF-3B0D0B5389BE}"/>
              </a:ext>
            </a:extLst>
          </p:cNvPr>
          <p:cNvCxnSpPr>
            <a:cxnSpLocks/>
            <a:stCxn id="292" idx="6"/>
            <a:endCxn id="298" idx="1"/>
          </p:cNvCxnSpPr>
          <p:nvPr/>
        </p:nvCxnSpPr>
        <p:spPr>
          <a:xfrm>
            <a:off x="8972987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6BBF7F17-DEAF-4506-ABA8-A08976D91C27}"/>
              </a:ext>
            </a:extLst>
          </p:cNvPr>
          <p:cNvCxnSpPr>
            <a:cxnSpLocks/>
            <a:stCxn id="293" idx="6"/>
            <a:endCxn id="298" idx="1"/>
          </p:cNvCxnSpPr>
          <p:nvPr/>
        </p:nvCxnSpPr>
        <p:spPr>
          <a:xfrm>
            <a:off x="8972987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5F1BD08D-2946-4D42-8DC9-DA13E3E7D04A}"/>
              </a:ext>
            </a:extLst>
          </p:cNvPr>
          <p:cNvCxnSpPr>
            <a:cxnSpLocks/>
            <a:stCxn id="294" idx="6"/>
            <a:endCxn id="298" idx="1"/>
          </p:cNvCxnSpPr>
          <p:nvPr/>
        </p:nvCxnSpPr>
        <p:spPr>
          <a:xfrm flipV="1">
            <a:off x="8972987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A8FFAA80-6E18-4D43-A778-A2544B8274A6}"/>
              </a:ext>
            </a:extLst>
          </p:cNvPr>
          <p:cNvSpPr/>
          <p:nvPr/>
        </p:nvSpPr>
        <p:spPr>
          <a:xfrm>
            <a:off x="10192066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8D14BB17-9E77-47DF-88B5-F613A2D82AD2}"/>
              </a:ext>
            </a:extLst>
          </p:cNvPr>
          <p:cNvSpPr/>
          <p:nvPr/>
        </p:nvSpPr>
        <p:spPr>
          <a:xfrm>
            <a:off x="7971933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DE7E2A22-2404-4576-9826-566A868C3BE3}"/>
              </a:ext>
            </a:extLst>
          </p:cNvPr>
          <p:cNvCxnSpPr>
            <a:cxnSpLocks/>
            <a:stCxn id="299" idx="6"/>
            <a:endCxn id="298" idx="1"/>
          </p:cNvCxnSpPr>
          <p:nvPr/>
        </p:nvCxnSpPr>
        <p:spPr>
          <a:xfrm flipV="1">
            <a:off x="8972987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>
            <a:extLst>
              <a:ext uri="{FF2B5EF4-FFF2-40B4-BE49-F238E27FC236}">
                <a16:creationId xmlns:a16="http://schemas.microsoft.com/office/drawing/2014/main" id="{A6C452AE-E160-4C38-847E-BFCC0428637C}"/>
              </a:ext>
            </a:extLst>
          </p:cNvPr>
          <p:cNvSpPr/>
          <p:nvPr/>
        </p:nvSpPr>
        <p:spPr>
          <a:xfrm>
            <a:off x="7971933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7D202D85-ECAA-4063-90D1-1EF9142C21F5}"/>
              </a:ext>
            </a:extLst>
          </p:cNvPr>
          <p:cNvSpPr/>
          <p:nvPr/>
        </p:nvSpPr>
        <p:spPr>
          <a:xfrm>
            <a:off x="7971933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2C80C35E-5EF3-42C0-BE1A-FDDB56BC14D5}"/>
              </a:ext>
            </a:extLst>
          </p:cNvPr>
          <p:cNvSpPr/>
          <p:nvPr/>
        </p:nvSpPr>
        <p:spPr>
          <a:xfrm>
            <a:off x="7971933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AD5E597-2BF9-4DD5-ABC3-02C5739B0CC6}"/>
              </a:ext>
            </a:extLst>
          </p:cNvPr>
          <p:cNvCxnSpPr>
            <a:cxnSpLocks/>
            <a:stCxn id="301" idx="6"/>
            <a:endCxn id="307" idx="1"/>
          </p:cNvCxnSpPr>
          <p:nvPr/>
        </p:nvCxnSpPr>
        <p:spPr>
          <a:xfrm>
            <a:off x="8972987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B229A8FE-4135-4590-A32F-5A56BE34CF3F}"/>
              </a:ext>
            </a:extLst>
          </p:cNvPr>
          <p:cNvCxnSpPr>
            <a:cxnSpLocks/>
            <a:stCxn id="302" idx="6"/>
            <a:endCxn id="307" idx="1"/>
          </p:cNvCxnSpPr>
          <p:nvPr/>
        </p:nvCxnSpPr>
        <p:spPr>
          <a:xfrm>
            <a:off x="8972987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8BAA471D-F4F6-4996-BE46-E66EC3F11DC9}"/>
              </a:ext>
            </a:extLst>
          </p:cNvPr>
          <p:cNvCxnSpPr>
            <a:cxnSpLocks/>
            <a:stCxn id="303" idx="6"/>
            <a:endCxn id="307" idx="1"/>
          </p:cNvCxnSpPr>
          <p:nvPr/>
        </p:nvCxnSpPr>
        <p:spPr>
          <a:xfrm flipV="1">
            <a:off x="8972987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C5D00A9-7EEF-49E8-B9F1-33E2BBDBFD34}"/>
              </a:ext>
            </a:extLst>
          </p:cNvPr>
          <p:cNvSpPr/>
          <p:nvPr/>
        </p:nvSpPr>
        <p:spPr>
          <a:xfrm>
            <a:off x="10192066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91C15E83-4D58-48B4-A444-FCACFAC3621A}"/>
              </a:ext>
            </a:extLst>
          </p:cNvPr>
          <p:cNvSpPr/>
          <p:nvPr/>
        </p:nvSpPr>
        <p:spPr>
          <a:xfrm>
            <a:off x="7971933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5814B063-37A9-4469-A922-6D7AFED16BCC}"/>
              </a:ext>
            </a:extLst>
          </p:cNvPr>
          <p:cNvCxnSpPr>
            <a:cxnSpLocks/>
            <a:stCxn id="308" idx="6"/>
            <a:endCxn id="307" idx="1"/>
          </p:cNvCxnSpPr>
          <p:nvPr/>
        </p:nvCxnSpPr>
        <p:spPr>
          <a:xfrm flipV="1">
            <a:off x="8972987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 309">
            <a:extLst>
              <a:ext uri="{FF2B5EF4-FFF2-40B4-BE49-F238E27FC236}">
                <a16:creationId xmlns:a16="http://schemas.microsoft.com/office/drawing/2014/main" id="{1CF5BD2E-D869-4B9A-B6F1-ACD5E2A55DF6}"/>
              </a:ext>
            </a:extLst>
          </p:cNvPr>
          <p:cNvSpPr/>
          <p:nvPr/>
        </p:nvSpPr>
        <p:spPr>
          <a:xfrm>
            <a:off x="7971933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1EE3C5F9-D9C7-4D8D-B82B-D52CEA8DFEA2}"/>
              </a:ext>
            </a:extLst>
          </p:cNvPr>
          <p:cNvSpPr/>
          <p:nvPr/>
        </p:nvSpPr>
        <p:spPr>
          <a:xfrm>
            <a:off x="7971933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BF88A11B-8856-4D2F-9673-06F8AC2696B3}"/>
              </a:ext>
            </a:extLst>
          </p:cNvPr>
          <p:cNvSpPr/>
          <p:nvPr/>
        </p:nvSpPr>
        <p:spPr>
          <a:xfrm>
            <a:off x="7971933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1B777F66-982A-4AF6-8C34-9C31F11DD067}"/>
              </a:ext>
            </a:extLst>
          </p:cNvPr>
          <p:cNvCxnSpPr>
            <a:cxnSpLocks/>
            <a:stCxn id="310" idx="6"/>
            <a:endCxn id="316" idx="1"/>
          </p:cNvCxnSpPr>
          <p:nvPr/>
        </p:nvCxnSpPr>
        <p:spPr>
          <a:xfrm>
            <a:off x="8972987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B1C2E2A-C892-4A3F-B04B-28323989C0BC}"/>
              </a:ext>
            </a:extLst>
          </p:cNvPr>
          <p:cNvCxnSpPr>
            <a:cxnSpLocks/>
            <a:stCxn id="311" idx="6"/>
            <a:endCxn id="316" idx="1"/>
          </p:cNvCxnSpPr>
          <p:nvPr/>
        </p:nvCxnSpPr>
        <p:spPr>
          <a:xfrm>
            <a:off x="8972987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0B7E3326-F38F-4901-82ED-E3FCD94DD55B}"/>
              </a:ext>
            </a:extLst>
          </p:cNvPr>
          <p:cNvCxnSpPr>
            <a:cxnSpLocks/>
            <a:stCxn id="312" idx="6"/>
            <a:endCxn id="316" idx="1"/>
          </p:cNvCxnSpPr>
          <p:nvPr/>
        </p:nvCxnSpPr>
        <p:spPr>
          <a:xfrm flipV="1">
            <a:off x="8972987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Rectangle 315">
            <a:extLst>
              <a:ext uri="{FF2B5EF4-FFF2-40B4-BE49-F238E27FC236}">
                <a16:creationId xmlns:a16="http://schemas.microsoft.com/office/drawing/2014/main" id="{800E4564-B24B-457B-B186-B17DBF8B08B3}"/>
              </a:ext>
            </a:extLst>
          </p:cNvPr>
          <p:cNvSpPr/>
          <p:nvPr/>
        </p:nvSpPr>
        <p:spPr>
          <a:xfrm>
            <a:off x="10192066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3350765-1D6E-4405-8D7D-726E059C75F1}"/>
              </a:ext>
            </a:extLst>
          </p:cNvPr>
          <p:cNvSpPr/>
          <p:nvPr/>
        </p:nvSpPr>
        <p:spPr>
          <a:xfrm>
            <a:off x="7971933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E4E99229-DD6C-410A-AF60-5F7CE7E31F1F}"/>
              </a:ext>
            </a:extLst>
          </p:cNvPr>
          <p:cNvCxnSpPr>
            <a:cxnSpLocks/>
            <a:stCxn id="317" idx="6"/>
            <a:endCxn id="316" idx="1"/>
          </p:cNvCxnSpPr>
          <p:nvPr/>
        </p:nvCxnSpPr>
        <p:spPr>
          <a:xfrm flipV="1">
            <a:off x="8972987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1BB4E8C8-32C5-47BA-BF21-9C5244EB5149}"/>
              </a:ext>
            </a:extLst>
          </p:cNvPr>
          <p:cNvSpPr/>
          <p:nvPr/>
        </p:nvSpPr>
        <p:spPr>
          <a:xfrm>
            <a:off x="7971933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24BCDF3-7FFE-4FB0-A955-5B257CB3D681}"/>
              </a:ext>
            </a:extLst>
          </p:cNvPr>
          <p:cNvSpPr/>
          <p:nvPr/>
        </p:nvSpPr>
        <p:spPr>
          <a:xfrm>
            <a:off x="7971933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A9C35AFE-1124-449E-9C4B-26EC7447894F}"/>
              </a:ext>
            </a:extLst>
          </p:cNvPr>
          <p:cNvSpPr/>
          <p:nvPr/>
        </p:nvSpPr>
        <p:spPr>
          <a:xfrm>
            <a:off x="7971933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E17CDC38-B718-4719-9740-CBD68D56D578}"/>
              </a:ext>
            </a:extLst>
          </p:cNvPr>
          <p:cNvCxnSpPr>
            <a:cxnSpLocks/>
            <a:stCxn id="319" idx="6"/>
            <a:endCxn id="325" idx="1"/>
          </p:cNvCxnSpPr>
          <p:nvPr/>
        </p:nvCxnSpPr>
        <p:spPr>
          <a:xfrm>
            <a:off x="8972987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2890A699-52E0-475E-803C-D399892D89C1}"/>
              </a:ext>
            </a:extLst>
          </p:cNvPr>
          <p:cNvCxnSpPr>
            <a:cxnSpLocks/>
            <a:stCxn id="320" idx="6"/>
            <a:endCxn id="325" idx="1"/>
          </p:cNvCxnSpPr>
          <p:nvPr/>
        </p:nvCxnSpPr>
        <p:spPr>
          <a:xfrm>
            <a:off x="8972987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4E752D3B-7371-4E3A-914A-BCDAC8E2C4FB}"/>
              </a:ext>
            </a:extLst>
          </p:cNvPr>
          <p:cNvCxnSpPr>
            <a:cxnSpLocks/>
            <a:stCxn id="321" idx="6"/>
            <a:endCxn id="325" idx="1"/>
          </p:cNvCxnSpPr>
          <p:nvPr/>
        </p:nvCxnSpPr>
        <p:spPr>
          <a:xfrm flipV="1">
            <a:off x="8972987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1FA957-323B-49F6-AAB5-8E47E03F0F77}"/>
              </a:ext>
            </a:extLst>
          </p:cNvPr>
          <p:cNvSpPr/>
          <p:nvPr/>
        </p:nvSpPr>
        <p:spPr>
          <a:xfrm>
            <a:off x="10192066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D205338A-4FF5-4631-82FD-D23D14C42D03}"/>
              </a:ext>
            </a:extLst>
          </p:cNvPr>
          <p:cNvSpPr/>
          <p:nvPr/>
        </p:nvSpPr>
        <p:spPr>
          <a:xfrm>
            <a:off x="7971933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152E257D-1A86-44CC-B179-8E1B79097F29}"/>
              </a:ext>
            </a:extLst>
          </p:cNvPr>
          <p:cNvCxnSpPr>
            <a:cxnSpLocks/>
            <a:stCxn id="326" idx="6"/>
            <a:endCxn id="325" idx="1"/>
          </p:cNvCxnSpPr>
          <p:nvPr/>
        </p:nvCxnSpPr>
        <p:spPr>
          <a:xfrm flipV="1">
            <a:off x="8972987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009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3D43-1F4A-4DE2-ADDD-C85F842D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Algorithms</a:t>
            </a:r>
          </a:p>
        </p:txBody>
      </p:sp>
      <p:pic>
        <p:nvPicPr>
          <p:cNvPr id="5" name="Picture 2" descr="Neuron - definition">
            <a:extLst>
              <a:ext uri="{FF2B5EF4-FFF2-40B4-BE49-F238E27FC236}">
                <a16:creationId xmlns:a16="http://schemas.microsoft.com/office/drawing/2014/main" id="{3D61BA8B-5FC4-4C09-B810-4C7F0457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05262" y="294874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euron - definition">
            <a:extLst>
              <a:ext uri="{FF2B5EF4-FFF2-40B4-BE49-F238E27FC236}">
                <a16:creationId xmlns:a16="http://schemas.microsoft.com/office/drawing/2014/main" id="{5C48E4F3-0C38-4F2B-BBF2-DD08FA2ED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969805" y="1483406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euron - definition">
            <a:extLst>
              <a:ext uri="{FF2B5EF4-FFF2-40B4-BE49-F238E27FC236}">
                <a16:creationId xmlns:a16="http://schemas.microsoft.com/office/drawing/2014/main" id="{4262A378-7236-421D-BFEA-321AE4B57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914896" y="423084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uron - definition">
            <a:extLst>
              <a:ext uri="{FF2B5EF4-FFF2-40B4-BE49-F238E27FC236}">
                <a16:creationId xmlns:a16="http://schemas.microsoft.com/office/drawing/2014/main" id="{524407EA-3E3E-4F4B-A851-26330106E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7634348" y="255360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5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EC44-7608-4D4A-AADE-1A3B56FE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Section recap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6AED-1F0C-4BF5-8BEE-A7BDC206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988" y="531766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Machine learning consists of: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Unsupervised and supervised learning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Different types of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64D55-363B-4145-9970-EBF1C0449F3B}"/>
              </a:ext>
            </a:extLst>
          </p:cNvPr>
          <p:cNvSpPr txBox="1"/>
          <p:nvPr/>
        </p:nvSpPr>
        <p:spPr>
          <a:xfrm>
            <a:off x="5995447" y="4524866"/>
            <a:ext cx="5920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So what makes it different from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228580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2FC6-DD52-4F07-B17B-04072868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validation, and testing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5F7D63-FF91-A9A5-1B4D-94EEC3E177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562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DB842-2706-4EF2-A70E-031AED2C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68" y="2958776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80465-360B-403B-A6B3-69BE7CB38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Using Artificial Intelligence to make predictions in data</a:t>
            </a: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5" name="Graphic 6" descr="Head with Gears">
            <a:extLst>
              <a:ext uri="{FF2B5EF4-FFF2-40B4-BE49-F238E27FC236}">
                <a16:creationId xmlns:a16="http://schemas.microsoft.com/office/drawing/2014/main" id="{18C3579D-CF99-4C3F-4524-E287B7104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422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29AA497A-A1FC-B00D-2D3A-A560F4A62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929"/>
                    </a14:imgEffect>
                    <a14:imgEffect>
                      <a14:saturation sat="31000"/>
                    </a14:imgEffect>
                  </a14:imgLayer>
                </a14:imgProps>
              </a:ext>
            </a:extLst>
          </a:blip>
          <a:srcRect t="2084" b="136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BA3BB-411F-4A83-B647-4CFE8FD3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87" y="1202243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b="1" dirty="0"/>
              <a:t>Sitting for a physics exam </a:t>
            </a:r>
          </a:p>
        </p:txBody>
      </p:sp>
    </p:spTree>
    <p:extLst>
      <p:ext uri="{BB962C8B-B14F-4D97-AF65-F5344CB8AC3E}">
        <p14:creationId xmlns:p14="http://schemas.microsoft.com/office/powerpoint/2010/main" val="3912989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697D2-36C1-4235-A3B2-7990F9E0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586194" cy="3704734"/>
          </a:xfrm>
          <a:prstGeom prst="rect">
            <a:avLst/>
          </a:prstGeom>
        </p:spPr>
      </p:pic>
      <p:pic>
        <p:nvPicPr>
          <p:cNvPr id="2050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BC96F92E-5F8F-42EB-968F-8E9F4E34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86" y="1602557"/>
            <a:ext cx="5806114" cy="38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DCCBBE-F2B7-4A2D-AE60-409846E7C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C3DA9C-38DD-4D06-AB38-15696C380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863" y="1870249"/>
            <a:ext cx="4734159" cy="3820071"/>
          </a:xfrm>
          <a:prstGeom prst="rect">
            <a:avLst/>
          </a:prstGeom>
        </p:spPr>
      </p:pic>
      <p:pic>
        <p:nvPicPr>
          <p:cNvPr id="1026" name="Picture 2" descr="University Foundation/As Physics Exam Questions with Mark Scheme | Teaching  Resources">
            <a:extLst>
              <a:ext uri="{FF2B5EF4-FFF2-40B4-BE49-F238E27FC236}">
                <a16:creationId xmlns:a16="http://schemas.microsoft.com/office/drawing/2014/main" id="{473376A6-360C-417A-A82F-E50B1EE34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460" y="1690688"/>
            <a:ext cx="3676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s - Physics A-Level">
            <a:extLst>
              <a:ext uri="{FF2B5EF4-FFF2-40B4-BE49-F238E27FC236}">
                <a16:creationId xmlns:a16="http://schemas.microsoft.com/office/drawing/2014/main" id="{0A4B79A9-BCA1-4E3C-93C1-831A9758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97" y="908714"/>
            <a:ext cx="4325010" cy="579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ill COVID-19 spell the end for exams? | World Economic Forum">
            <a:extLst>
              <a:ext uri="{FF2B5EF4-FFF2-40B4-BE49-F238E27FC236}">
                <a16:creationId xmlns:a16="http://schemas.microsoft.com/office/drawing/2014/main" id="{C8CB81B1-AE1E-434E-A428-85B751134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94" y="83914"/>
            <a:ext cx="10248960" cy="68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94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CD701D-B0D2-4303-8977-179ABB98A9CD}"/>
              </a:ext>
            </a:extLst>
          </p:cNvPr>
          <p:cNvSpPr txBox="1"/>
          <p:nvPr/>
        </p:nvSpPr>
        <p:spPr>
          <a:xfrm>
            <a:off x="3868698" y="1310799"/>
            <a:ext cx="201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Re-learn if needed</a:t>
            </a: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E25B2968-4FF6-4589-94C4-042B58CA6246}"/>
              </a:ext>
            </a:extLst>
          </p:cNvPr>
          <p:cNvSpPr/>
          <p:nvPr/>
        </p:nvSpPr>
        <p:spPr>
          <a:xfrm flipH="1">
            <a:off x="3642453" y="1351230"/>
            <a:ext cx="4030965" cy="11027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697D2-36C1-4235-A3B2-7990F9E0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652" y="2453992"/>
            <a:ext cx="2723546" cy="1531995"/>
          </a:xfrm>
          <a:prstGeom prst="rect">
            <a:avLst/>
          </a:prstGeom>
        </p:spPr>
      </p:pic>
      <p:pic>
        <p:nvPicPr>
          <p:cNvPr id="2050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BC96F92E-5F8F-42EB-968F-8E9F4E34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78" y="2514671"/>
            <a:ext cx="2372953" cy="157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A040F-1573-4353-BC90-B2B56291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6802"/>
            <a:ext cx="2200766" cy="148918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1876E0A-6131-4ACB-86E1-EBC7D00B1AE0}"/>
              </a:ext>
            </a:extLst>
          </p:cNvPr>
          <p:cNvSpPr/>
          <p:nvPr/>
        </p:nvSpPr>
        <p:spPr>
          <a:xfrm>
            <a:off x="2134778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EBCF1F-845D-458F-B143-C5E07B01B2F5}"/>
              </a:ext>
            </a:extLst>
          </p:cNvPr>
          <p:cNvSpPr/>
          <p:nvPr/>
        </p:nvSpPr>
        <p:spPr>
          <a:xfrm>
            <a:off x="5464294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2D1FD1-1619-4EE9-ADF6-369390242699}"/>
              </a:ext>
            </a:extLst>
          </p:cNvPr>
          <p:cNvSpPr/>
          <p:nvPr/>
        </p:nvSpPr>
        <p:spPr>
          <a:xfrm>
            <a:off x="8574765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C74F9-DCBA-4E40-A17D-BFFCA42E8270}"/>
              </a:ext>
            </a:extLst>
          </p:cNvPr>
          <p:cNvSpPr txBox="1"/>
          <p:nvPr/>
        </p:nvSpPr>
        <p:spPr>
          <a:xfrm>
            <a:off x="518474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3772D-4BE5-4249-B0D6-407AC1CC9EE8}"/>
              </a:ext>
            </a:extLst>
          </p:cNvPr>
          <p:cNvSpPr txBox="1"/>
          <p:nvPr/>
        </p:nvSpPr>
        <p:spPr>
          <a:xfrm>
            <a:off x="3405857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756DC-B953-4AF8-A443-C5CB53486575}"/>
              </a:ext>
            </a:extLst>
          </p:cNvPr>
          <p:cNvSpPr txBox="1"/>
          <p:nvPr/>
        </p:nvSpPr>
        <p:spPr>
          <a:xfrm>
            <a:off x="6880153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9CB0C-44E8-429B-8E05-72161130EE6B}"/>
              </a:ext>
            </a:extLst>
          </p:cNvPr>
          <p:cNvSpPr txBox="1"/>
          <p:nvPr/>
        </p:nvSpPr>
        <p:spPr>
          <a:xfrm>
            <a:off x="9981571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8" name="Picture 6" descr="Will COVID-19 spell the end for exams? | World Economic Forum">
            <a:extLst>
              <a:ext uri="{FF2B5EF4-FFF2-40B4-BE49-F238E27FC236}">
                <a16:creationId xmlns:a16="http://schemas.microsoft.com/office/drawing/2014/main" id="{92761EEE-4C3F-490A-B2AA-BAEAAB0C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026" y="2315857"/>
            <a:ext cx="2778518" cy="1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9DD507-8712-4E7D-9B10-D218C84EC4DA}"/>
              </a:ext>
            </a:extLst>
          </p:cNvPr>
          <p:cNvSpPr txBox="1"/>
          <p:nvPr/>
        </p:nvSpPr>
        <p:spPr>
          <a:xfrm>
            <a:off x="4747967" y="910726"/>
            <a:ext cx="269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Re-train to reduce error</a:t>
            </a:r>
          </a:p>
        </p:txBody>
      </p:sp>
    </p:spTree>
    <p:extLst>
      <p:ext uri="{BB962C8B-B14F-4D97-AF65-F5344CB8AC3E}">
        <p14:creationId xmlns:p14="http://schemas.microsoft.com/office/powerpoint/2010/main" val="2510664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7752-A03F-418D-B679-A8CA9194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about statistical inference?</a:t>
            </a: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E97CE06F-0B45-9D35-5FE2-081469068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611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697D2-36C1-4235-A3B2-7990F9E0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27" y="2382554"/>
            <a:ext cx="2723546" cy="153199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1876E0A-6131-4ACB-86E1-EBC7D00B1AE0}"/>
              </a:ext>
            </a:extLst>
          </p:cNvPr>
          <p:cNvSpPr/>
          <p:nvPr/>
        </p:nvSpPr>
        <p:spPr>
          <a:xfrm>
            <a:off x="3283673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2D1FD1-1619-4EE9-ADF6-369390242699}"/>
              </a:ext>
            </a:extLst>
          </p:cNvPr>
          <p:cNvSpPr/>
          <p:nvPr/>
        </p:nvSpPr>
        <p:spPr>
          <a:xfrm>
            <a:off x="8061956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C74F9-DCBA-4E40-A17D-BFFCA42E8270}"/>
              </a:ext>
            </a:extLst>
          </p:cNvPr>
          <p:cNvSpPr txBox="1"/>
          <p:nvPr/>
        </p:nvSpPr>
        <p:spPr>
          <a:xfrm>
            <a:off x="1338606" y="3971042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3772D-4BE5-4249-B0D6-407AC1CC9EE8}"/>
              </a:ext>
            </a:extLst>
          </p:cNvPr>
          <p:cNvSpPr txBox="1"/>
          <p:nvPr/>
        </p:nvSpPr>
        <p:spPr>
          <a:xfrm>
            <a:off x="5420412" y="3999322"/>
            <a:ext cx="173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9CB0C-44E8-429B-8E05-72161130EE6B}"/>
              </a:ext>
            </a:extLst>
          </p:cNvPr>
          <p:cNvSpPr txBox="1"/>
          <p:nvPr/>
        </p:nvSpPr>
        <p:spPr>
          <a:xfrm>
            <a:off x="9981571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8" name="Picture 6" descr="Will COVID-19 spell the end for exams? | World Economic Forum">
            <a:extLst>
              <a:ext uri="{FF2B5EF4-FFF2-40B4-BE49-F238E27FC236}">
                <a16:creationId xmlns:a16="http://schemas.microsoft.com/office/drawing/2014/main" id="{92761EEE-4C3F-490A-B2AA-BAEAAB0C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026" y="2315857"/>
            <a:ext cx="2778518" cy="1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44ABBA44-2866-4EEA-94AC-36695C3E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2" y="2335052"/>
            <a:ext cx="2372953" cy="157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52E96-0B52-40BF-8DE0-A6384A0BA341}"/>
              </a:ext>
            </a:extLst>
          </p:cNvPr>
          <p:cNvSpPr txBox="1"/>
          <p:nvPr/>
        </p:nvSpPr>
        <p:spPr>
          <a:xfrm>
            <a:off x="544020" y="1736223"/>
            <a:ext cx="2517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2020 Past year Exam paper</a:t>
            </a:r>
          </a:p>
        </p:txBody>
      </p:sp>
    </p:spTree>
    <p:extLst>
      <p:ext uri="{BB962C8B-B14F-4D97-AF65-F5344CB8AC3E}">
        <p14:creationId xmlns:p14="http://schemas.microsoft.com/office/powerpoint/2010/main" val="3527592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2FC6-DD52-4F07-B17B-04072868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validation,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E898-2434-4C5A-9205-54B1E005A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80:20</a:t>
            </a:r>
          </a:p>
          <a:p>
            <a:r>
              <a:rPr lang="en-US" dirty="0"/>
              <a:t>Cross-validation</a:t>
            </a:r>
          </a:p>
          <a:p>
            <a:r>
              <a:rPr lang="en-US" dirty="0"/>
              <a:t>Reducing error in the test set</a:t>
            </a:r>
          </a:p>
          <a:p>
            <a:r>
              <a:rPr lang="en-US" dirty="0"/>
              <a:t>Over- and under-fitting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170" name="Picture 2" descr="Data Leakage And Its Effect On The Performance of An ML Model">
            <a:extLst>
              <a:ext uri="{FF2B5EF4-FFF2-40B4-BE49-F238E27FC236}">
                <a16:creationId xmlns:a16="http://schemas.microsoft.com/office/drawing/2014/main" id="{34425AF7-367F-40A5-8422-2102C136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3723010"/>
            <a:ext cx="7191375" cy="313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372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968D-CDBB-4262-AE59-024BB714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CB797-9F57-419B-8652-1108C49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3AAA7-4D74-4BBB-956D-B2516E9B0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166"/>
            <a:ext cx="11981468" cy="50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46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93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EF9EF1-EE91-465A-9403-55D2DA95B906}"/>
              </a:ext>
            </a:extLst>
          </p:cNvPr>
          <p:cNvCxnSpPr/>
          <p:nvPr/>
        </p:nvCxnSpPr>
        <p:spPr>
          <a:xfrm flipV="1">
            <a:off x="1998482" y="754144"/>
            <a:ext cx="8729221" cy="42326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4F5A82E-A27E-405A-A4B9-84F5388C5A85}"/>
              </a:ext>
            </a:extLst>
          </p:cNvPr>
          <p:cNvSpPr/>
          <p:nvPr/>
        </p:nvSpPr>
        <p:spPr>
          <a:xfrm>
            <a:off x="7409468" y="1894793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D792F-B74F-4E0C-9748-94570CE6FCCD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Regression</a:t>
            </a:r>
          </a:p>
        </p:txBody>
      </p:sp>
    </p:spTree>
    <p:extLst>
      <p:ext uri="{BB962C8B-B14F-4D97-AF65-F5344CB8AC3E}">
        <p14:creationId xmlns:p14="http://schemas.microsoft.com/office/powerpoint/2010/main" val="4204608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</p:spTree>
    <p:extLst>
      <p:ext uri="{BB962C8B-B14F-4D97-AF65-F5344CB8AC3E}">
        <p14:creationId xmlns:p14="http://schemas.microsoft.com/office/powerpoint/2010/main" val="290463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76B8F59-C97C-4B1F-8ADA-4023075ED21F}"/>
              </a:ext>
            </a:extLst>
          </p:cNvPr>
          <p:cNvGrpSpPr/>
          <p:nvPr/>
        </p:nvGrpSpPr>
        <p:grpSpPr>
          <a:xfrm>
            <a:off x="2352583" y="37730"/>
            <a:ext cx="6782539" cy="6782539"/>
            <a:chOff x="2352583" y="37730"/>
            <a:chExt cx="6782539" cy="678253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D16E81-80E3-44F3-9CCC-E1F9BF9968B5}"/>
                </a:ext>
              </a:extLst>
            </p:cNvPr>
            <p:cNvSpPr/>
            <p:nvPr/>
          </p:nvSpPr>
          <p:spPr>
            <a:xfrm>
              <a:off x="2352583" y="37730"/>
              <a:ext cx="6782539" cy="6782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A567D2-F8F6-4EE3-93AC-9B6EB735B668}"/>
                </a:ext>
              </a:extLst>
            </p:cNvPr>
            <p:cNvSpPr txBox="1"/>
            <p:nvPr/>
          </p:nvSpPr>
          <p:spPr>
            <a:xfrm>
              <a:off x="5415378" y="550415"/>
              <a:ext cx="237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Artificial Intelligence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3E974F-2B67-48FE-AED3-598C125E18F1}"/>
              </a:ext>
            </a:extLst>
          </p:cNvPr>
          <p:cNvGrpSpPr/>
          <p:nvPr/>
        </p:nvGrpSpPr>
        <p:grpSpPr>
          <a:xfrm>
            <a:off x="2746161" y="1775534"/>
            <a:ext cx="4849426" cy="4849426"/>
            <a:chOff x="2746161" y="1775534"/>
            <a:chExt cx="4849426" cy="48494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6839E8-B0CB-4D2A-B588-BDDDFE0A3C10}"/>
                </a:ext>
              </a:extLst>
            </p:cNvPr>
            <p:cNvSpPr/>
            <p:nvPr/>
          </p:nvSpPr>
          <p:spPr>
            <a:xfrm>
              <a:off x="2746161" y="1775534"/>
              <a:ext cx="4849426" cy="48494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75D97A-E616-4DB7-A2DE-D506768B79F1}"/>
                </a:ext>
              </a:extLst>
            </p:cNvPr>
            <p:cNvSpPr txBox="1"/>
            <p:nvPr/>
          </p:nvSpPr>
          <p:spPr>
            <a:xfrm>
              <a:off x="4722920" y="2279341"/>
              <a:ext cx="237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Machine Learning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93C209-45E8-4D2D-9649-D2FAC1F9B6FA}"/>
              </a:ext>
            </a:extLst>
          </p:cNvPr>
          <p:cNvGrpSpPr/>
          <p:nvPr/>
        </p:nvGrpSpPr>
        <p:grpSpPr>
          <a:xfrm>
            <a:off x="3229253" y="3249227"/>
            <a:ext cx="3375733" cy="3375733"/>
            <a:chOff x="3229253" y="3249227"/>
            <a:chExt cx="3375733" cy="33757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6A43EE-8C80-486F-8C3B-136459485905}"/>
                </a:ext>
              </a:extLst>
            </p:cNvPr>
            <p:cNvSpPr/>
            <p:nvPr/>
          </p:nvSpPr>
          <p:spPr>
            <a:xfrm>
              <a:off x="3229253" y="3249227"/>
              <a:ext cx="3375733" cy="33757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6D0409-92C8-40F2-813C-2A1D0263E0FD}"/>
                </a:ext>
              </a:extLst>
            </p:cNvPr>
            <p:cNvSpPr txBox="1"/>
            <p:nvPr/>
          </p:nvSpPr>
          <p:spPr>
            <a:xfrm>
              <a:off x="3981266" y="4078378"/>
              <a:ext cx="237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Deep Learning</a:t>
              </a:r>
            </a:p>
          </p:txBody>
        </p:sp>
      </p:grp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332DE322-0242-4505-B1EA-69D1B8C42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484" y="129177"/>
            <a:ext cx="1581139" cy="15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cision Trees in Machine Learning Explained - Seldon">
            <a:extLst>
              <a:ext uri="{FF2B5EF4-FFF2-40B4-BE49-F238E27FC236}">
                <a16:creationId xmlns:a16="http://schemas.microsoft.com/office/drawing/2014/main" id="{F81AA0A8-415B-44A0-86EA-E938B6008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2" y="2061037"/>
            <a:ext cx="2746161" cy="154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C9B627E2-DAE0-4B6D-A99D-CC8BC9C2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908796"/>
            <a:ext cx="2352583" cy="78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2FC693-ED4E-4E64-AFCA-36743D1EC5A7}"/>
              </a:ext>
            </a:extLst>
          </p:cNvPr>
          <p:cNvSpPr txBox="1"/>
          <p:nvPr/>
        </p:nvSpPr>
        <p:spPr>
          <a:xfrm>
            <a:off x="9255053" y="1910802"/>
            <a:ext cx="2915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 = 2</a:t>
            </a:r>
          </a:p>
          <a:p>
            <a:r>
              <a:rPr lang="en-US" sz="1600" dirty="0"/>
              <a:t>y = 3</a:t>
            </a:r>
          </a:p>
          <a:p>
            <a:r>
              <a:rPr lang="en-US" sz="1600" dirty="0"/>
              <a:t>If </a:t>
            </a:r>
            <a:r>
              <a:rPr lang="en-US" sz="1600" dirty="0" err="1"/>
              <a:t>x+y</a:t>
            </a:r>
            <a:r>
              <a:rPr lang="en-US" sz="1600" dirty="0"/>
              <a:t> == 5:</a:t>
            </a:r>
          </a:p>
          <a:p>
            <a:r>
              <a:rPr lang="en-US" sz="1600" dirty="0"/>
              <a:t>    print (“This is correct”)</a:t>
            </a:r>
          </a:p>
          <a:p>
            <a:r>
              <a:rPr lang="en-US" sz="1600" dirty="0"/>
              <a:t>Else:</a:t>
            </a:r>
          </a:p>
          <a:p>
            <a:r>
              <a:rPr lang="en-US" sz="1600" dirty="0"/>
              <a:t>    print(“check calculations”)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F9BE2-EE71-4220-A2CB-0CBAE5D21E52}"/>
              </a:ext>
            </a:extLst>
          </p:cNvPr>
          <p:cNvSpPr txBox="1"/>
          <p:nvPr/>
        </p:nvSpPr>
        <p:spPr>
          <a:xfrm>
            <a:off x="9255053" y="3709046"/>
            <a:ext cx="259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&gt;&gt;&gt; This is correct</a:t>
            </a:r>
          </a:p>
        </p:txBody>
      </p:sp>
    </p:spTree>
    <p:extLst>
      <p:ext uri="{BB962C8B-B14F-4D97-AF65-F5344CB8AC3E}">
        <p14:creationId xmlns:p14="http://schemas.microsoft.com/office/powerpoint/2010/main" val="364931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7B4340-E0A7-471B-AB00-53DB07CC6902}"/>
              </a:ext>
            </a:extLst>
          </p:cNvPr>
          <p:cNvCxnSpPr/>
          <p:nvPr/>
        </p:nvCxnSpPr>
        <p:spPr>
          <a:xfrm flipV="1">
            <a:off x="2356701" y="972647"/>
            <a:ext cx="8408709" cy="34485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14400" y="6348109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</p:spTree>
    <p:extLst>
      <p:ext uri="{BB962C8B-B14F-4D97-AF65-F5344CB8AC3E}">
        <p14:creationId xmlns:p14="http://schemas.microsoft.com/office/powerpoint/2010/main" val="3617888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7B4340-E0A7-471B-AB00-53DB07CC6902}"/>
              </a:ext>
            </a:extLst>
          </p:cNvPr>
          <p:cNvCxnSpPr/>
          <p:nvPr/>
        </p:nvCxnSpPr>
        <p:spPr>
          <a:xfrm flipV="1">
            <a:off x="2356701" y="972647"/>
            <a:ext cx="8408709" cy="34485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C08B36-26B3-4661-B32A-CBCA26872D85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45F0B10-88E5-4544-A505-2651A22AD7D5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846C8D-83AB-45EF-8284-F83FE9FEE242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2DA5BC-590B-44FC-B06F-FBE26143A7F5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40BCF8-9713-4A9A-880E-6890B7C27DE8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E567B9-8C5A-4B9E-8EDE-A3E2B48B910E}"/>
              </a:ext>
            </a:extLst>
          </p:cNvPr>
          <p:cNvCxnSpPr/>
          <p:nvPr/>
        </p:nvCxnSpPr>
        <p:spPr>
          <a:xfrm flipV="1">
            <a:off x="2356701" y="1566536"/>
            <a:ext cx="8408709" cy="3448524"/>
          </a:xfrm>
          <a:prstGeom prst="line">
            <a:avLst/>
          </a:prstGeom>
          <a:ln w="5715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F4FF14-1840-4B30-BEF2-A6446A944482}"/>
              </a:ext>
            </a:extLst>
          </p:cNvPr>
          <p:cNvCxnSpPr/>
          <p:nvPr/>
        </p:nvCxnSpPr>
        <p:spPr>
          <a:xfrm>
            <a:off x="10765410" y="1040830"/>
            <a:ext cx="0" cy="46360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14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</p:spTree>
    <p:extLst>
      <p:ext uri="{BB962C8B-B14F-4D97-AF65-F5344CB8AC3E}">
        <p14:creationId xmlns:p14="http://schemas.microsoft.com/office/powerpoint/2010/main" val="2384898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1008668" y="6126580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 overfitting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C6DF69-F620-41FF-BD9C-2A1002B12A40}"/>
              </a:ext>
            </a:extLst>
          </p:cNvPr>
          <p:cNvSpPr/>
          <p:nvPr/>
        </p:nvSpPr>
        <p:spPr>
          <a:xfrm>
            <a:off x="7682846" y="3827284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C6A223-339A-43C8-ABDA-FA50F4FF817F}"/>
              </a:ext>
            </a:extLst>
          </p:cNvPr>
          <p:cNvSpPr/>
          <p:nvPr/>
        </p:nvSpPr>
        <p:spPr>
          <a:xfrm>
            <a:off x="7682846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F4B2C5-10B3-4355-8AF7-A61E8D82D887}"/>
              </a:ext>
            </a:extLst>
          </p:cNvPr>
          <p:cNvSpPr/>
          <p:nvPr/>
        </p:nvSpPr>
        <p:spPr>
          <a:xfrm>
            <a:off x="6334814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127393-E17E-4119-8405-B17634522981}"/>
              </a:ext>
            </a:extLst>
          </p:cNvPr>
          <p:cNvSpPr/>
          <p:nvPr/>
        </p:nvSpPr>
        <p:spPr>
          <a:xfrm flipV="1">
            <a:off x="9266550" y="4044100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4A78A77-8E50-4E7C-B887-17EDA78EE3F4}"/>
              </a:ext>
            </a:extLst>
          </p:cNvPr>
          <p:cNvSpPr/>
          <p:nvPr/>
        </p:nvSpPr>
        <p:spPr>
          <a:xfrm flipV="1">
            <a:off x="8781069" y="458850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47F308-DF26-422B-A3CF-B3651B3D56D0}"/>
              </a:ext>
            </a:extLst>
          </p:cNvPr>
          <p:cNvSpPr/>
          <p:nvPr/>
        </p:nvSpPr>
        <p:spPr>
          <a:xfrm flipV="1">
            <a:off x="7018255" y="238499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341967-4DED-435A-B2DC-FE2885E17197}"/>
              </a:ext>
            </a:extLst>
          </p:cNvPr>
          <p:cNvSpPr/>
          <p:nvPr/>
        </p:nvSpPr>
        <p:spPr>
          <a:xfrm>
            <a:off x="7682846" y="3011887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54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6969E8-13DF-49F7-AD2C-54CF6FF67E67}"/>
              </a:ext>
            </a:extLst>
          </p:cNvPr>
          <p:cNvCxnSpPr>
            <a:cxnSpLocks/>
          </p:cNvCxnSpPr>
          <p:nvPr/>
        </p:nvCxnSpPr>
        <p:spPr>
          <a:xfrm flipV="1">
            <a:off x="2187019" y="2453327"/>
            <a:ext cx="9219414" cy="2811543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1008668" y="6126580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 overfitting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BDA983-D687-42E3-8BA2-B296F13E6AC6}"/>
              </a:ext>
            </a:extLst>
          </p:cNvPr>
          <p:cNvCxnSpPr/>
          <p:nvPr/>
        </p:nvCxnSpPr>
        <p:spPr>
          <a:xfrm flipV="1">
            <a:off x="1998482" y="754144"/>
            <a:ext cx="8729221" cy="42326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0C6DF69-F620-41FF-BD9C-2A1002B12A40}"/>
              </a:ext>
            </a:extLst>
          </p:cNvPr>
          <p:cNvSpPr/>
          <p:nvPr/>
        </p:nvSpPr>
        <p:spPr>
          <a:xfrm>
            <a:off x="7682846" y="3827284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C6A223-339A-43C8-ABDA-FA50F4FF817F}"/>
              </a:ext>
            </a:extLst>
          </p:cNvPr>
          <p:cNvSpPr/>
          <p:nvPr/>
        </p:nvSpPr>
        <p:spPr>
          <a:xfrm>
            <a:off x="7682846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F4B2C5-10B3-4355-8AF7-A61E8D82D887}"/>
              </a:ext>
            </a:extLst>
          </p:cNvPr>
          <p:cNvSpPr/>
          <p:nvPr/>
        </p:nvSpPr>
        <p:spPr>
          <a:xfrm>
            <a:off x="6334814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127393-E17E-4119-8405-B17634522981}"/>
              </a:ext>
            </a:extLst>
          </p:cNvPr>
          <p:cNvSpPr/>
          <p:nvPr/>
        </p:nvSpPr>
        <p:spPr>
          <a:xfrm flipV="1">
            <a:off x="9266550" y="4044100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4A78A77-8E50-4E7C-B887-17EDA78EE3F4}"/>
              </a:ext>
            </a:extLst>
          </p:cNvPr>
          <p:cNvSpPr/>
          <p:nvPr/>
        </p:nvSpPr>
        <p:spPr>
          <a:xfrm flipV="1">
            <a:off x="8781069" y="458850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47F308-DF26-422B-A3CF-B3651B3D56D0}"/>
              </a:ext>
            </a:extLst>
          </p:cNvPr>
          <p:cNvSpPr/>
          <p:nvPr/>
        </p:nvSpPr>
        <p:spPr>
          <a:xfrm flipV="1">
            <a:off x="7018255" y="238499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341967-4DED-435A-B2DC-FE2885E17197}"/>
              </a:ext>
            </a:extLst>
          </p:cNvPr>
          <p:cNvSpPr/>
          <p:nvPr/>
        </p:nvSpPr>
        <p:spPr>
          <a:xfrm>
            <a:off x="7682846" y="3011887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61F464-3C1B-4760-9673-76EE64DD702A}"/>
              </a:ext>
            </a:extLst>
          </p:cNvPr>
          <p:cNvCxnSpPr>
            <a:cxnSpLocks/>
          </p:cNvCxnSpPr>
          <p:nvPr/>
        </p:nvCxnSpPr>
        <p:spPr>
          <a:xfrm>
            <a:off x="10727703" y="871185"/>
            <a:ext cx="0" cy="173062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862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63" name="Rectangle 9222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CDE5E-8B2C-45C8-B3D5-D0EEADBA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000"/>
              <a:t>Training, validation, and testing: Regression metrics</a:t>
            </a:r>
          </a:p>
        </p:txBody>
      </p:sp>
      <p:pic>
        <p:nvPicPr>
          <p:cNvPr id="9218" name="Picture 2" descr="Performance Metrics for Regression Tasks | by Datascience George | Medium">
            <a:extLst>
              <a:ext uri="{FF2B5EF4-FFF2-40B4-BE49-F238E27FC236}">
                <a16:creationId xmlns:a16="http://schemas.microsoft.com/office/drawing/2014/main" id="{D2A62CE6-C7A5-457F-B248-D6D46B90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1285049"/>
            <a:ext cx="5458968" cy="42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64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DD2DA-0474-46CE-9AB7-8C9A9B113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/>
              <a:t>Mean Squared Error</a:t>
            </a:r>
          </a:p>
          <a:p>
            <a:r>
              <a:rPr lang="en-US" sz="2200"/>
              <a:t>Root Mean Squared Error</a:t>
            </a:r>
          </a:p>
          <a:p>
            <a:r>
              <a:rPr lang="en-US" sz="2200"/>
              <a:t>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3618819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D1E17-052E-4441-B6EB-E582DF8E0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3700" dirty="0"/>
              <a:t>Training, validation, and testing: Classification metrics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448D-CA68-4CF2-9C64-AC7D4926E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 fontScale="92500" lnSpcReduction="20000"/>
          </a:bodyPr>
          <a:lstStyle/>
          <a:p>
            <a:endParaRPr lang="en-US" sz="1900" dirty="0"/>
          </a:p>
          <a:p>
            <a:r>
              <a:rPr lang="en-US" sz="2300" dirty="0"/>
              <a:t>Accuracy: Correct predictions / total predictions</a:t>
            </a:r>
          </a:p>
          <a:p>
            <a:r>
              <a:rPr lang="en-US" sz="2300" dirty="0"/>
              <a:t>Precision: True positives / (true &amp; false positives)</a:t>
            </a:r>
          </a:p>
          <a:p>
            <a:r>
              <a:rPr lang="en-US" sz="2300" dirty="0"/>
              <a:t>Recall: True positives / (true positives &amp; false negatives)</a:t>
            </a:r>
          </a:p>
          <a:p>
            <a:r>
              <a:rPr lang="en-US" sz="2300" dirty="0"/>
              <a:t>F1-score: Harmonic mean of Precision and recall</a:t>
            </a:r>
          </a:p>
          <a:p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0188D-8B5B-4450-AA9E-153FAF37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94" y="2782824"/>
            <a:ext cx="4905248" cy="3678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D54B0-1C40-4E4F-8331-B81B877B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4" y="2782824"/>
            <a:ext cx="5181599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71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E07085-24E5-4C50-9403-9C7DBB0F30A4}"/>
              </a:ext>
            </a:extLst>
          </p:cNvPr>
          <p:cNvSpPr/>
          <p:nvPr/>
        </p:nvSpPr>
        <p:spPr>
          <a:xfrm>
            <a:off x="7098384" y="3751868"/>
            <a:ext cx="2595464" cy="2006171"/>
          </a:xfrm>
          <a:custGeom>
            <a:avLst/>
            <a:gdLst>
              <a:gd name="connsiteX0" fmla="*/ 0 w 2595464"/>
              <a:gd name="connsiteY0" fmla="*/ 612742 h 2006171"/>
              <a:gd name="connsiteX1" fmla="*/ 499620 w 2595464"/>
              <a:gd name="connsiteY1" fmla="*/ 1461155 h 2006171"/>
              <a:gd name="connsiteX2" fmla="*/ 1046375 w 2595464"/>
              <a:gd name="connsiteY2" fmla="*/ 1970202 h 2006171"/>
              <a:gd name="connsiteX3" fmla="*/ 1197204 w 2595464"/>
              <a:gd name="connsiteY3" fmla="*/ 1904214 h 2006171"/>
              <a:gd name="connsiteX4" fmla="*/ 2007909 w 2595464"/>
              <a:gd name="connsiteY4" fmla="*/ 1423447 h 2006171"/>
              <a:gd name="connsiteX5" fmla="*/ 2507529 w 2595464"/>
              <a:gd name="connsiteY5" fmla="*/ 245097 h 2006171"/>
              <a:gd name="connsiteX6" fmla="*/ 2592371 w 2595464"/>
              <a:gd name="connsiteY6" fmla="*/ 0 h 20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5464" h="2006171">
                <a:moveTo>
                  <a:pt x="0" y="612742"/>
                </a:moveTo>
                <a:cubicBezTo>
                  <a:pt x="162612" y="923827"/>
                  <a:pt x="325224" y="1234912"/>
                  <a:pt x="499620" y="1461155"/>
                </a:cubicBezTo>
                <a:cubicBezTo>
                  <a:pt x="674016" y="1687398"/>
                  <a:pt x="930111" y="1896359"/>
                  <a:pt x="1046375" y="1970202"/>
                </a:cubicBezTo>
                <a:cubicBezTo>
                  <a:pt x="1162639" y="2044045"/>
                  <a:pt x="1036948" y="1995340"/>
                  <a:pt x="1197204" y="1904214"/>
                </a:cubicBezTo>
                <a:cubicBezTo>
                  <a:pt x="1357460" y="1813088"/>
                  <a:pt x="1789522" y="1699966"/>
                  <a:pt x="2007909" y="1423447"/>
                </a:cubicBezTo>
                <a:cubicBezTo>
                  <a:pt x="2226296" y="1146928"/>
                  <a:pt x="2410119" y="482338"/>
                  <a:pt x="2507529" y="245097"/>
                </a:cubicBezTo>
                <a:cubicBezTo>
                  <a:pt x="2604939" y="7856"/>
                  <a:pt x="2598655" y="3928"/>
                  <a:pt x="259237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321F0-D538-4136-A28C-75B1CCA9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&amp;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FA60E-FB45-446F-B608-57182BBF6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5987"/>
          </a:xfrm>
        </p:spPr>
        <p:txBody>
          <a:bodyPr/>
          <a:lstStyle/>
          <a:p>
            <a:r>
              <a:rPr lang="en-US" dirty="0"/>
              <a:t>Dependent on the algorithm</a:t>
            </a:r>
          </a:p>
          <a:p>
            <a:r>
              <a:rPr lang="en-US" dirty="0"/>
              <a:t>Error reduction optimizers: </a:t>
            </a:r>
          </a:p>
          <a:p>
            <a:pPr lvl="1"/>
            <a:r>
              <a:rPr lang="en-US" dirty="0"/>
              <a:t>Gradient Descent &amp; Stochastic Gradient Descent </a:t>
            </a:r>
          </a:p>
          <a:p>
            <a:pPr lvl="2"/>
            <a:r>
              <a:rPr lang="en-US" dirty="0"/>
              <a:t>Stand alone or internal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15DB6-45C3-4C4B-BB9E-C2C4412F2F04}"/>
              </a:ext>
            </a:extLst>
          </p:cNvPr>
          <p:cNvSpPr txBox="1"/>
          <p:nvPr/>
        </p:nvSpPr>
        <p:spPr>
          <a:xfrm>
            <a:off x="336418" y="4045527"/>
            <a:ext cx="71172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 = 3 X + C; RMSE: 0.25</a:t>
            </a:r>
          </a:p>
          <a:p>
            <a:r>
              <a:rPr lang="en-US" sz="3200" dirty="0"/>
              <a:t>y = 3.2 X + C; RMSE: 0.15</a:t>
            </a:r>
          </a:p>
          <a:p>
            <a:r>
              <a:rPr lang="en-US" sz="3200" dirty="0"/>
              <a:t>…</a:t>
            </a:r>
          </a:p>
          <a:p>
            <a:r>
              <a:rPr lang="en-US" sz="3200" dirty="0"/>
              <a:t>y = 3.5 X + C; RMSE: 0.1 (best)</a:t>
            </a:r>
          </a:p>
          <a:p>
            <a:r>
              <a:rPr lang="en-US" sz="3200" dirty="0"/>
              <a:t>y = 4 X + C; RMSE: 0.3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95D0B8-773C-4A9E-A4F4-7FF287B65A5A}"/>
              </a:ext>
            </a:extLst>
          </p:cNvPr>
          <p:cNvCxnSpPr/>
          <p:nvPr/>
        </p:nvCxnSpPr>
        <p:spPr>
          <a:xfrm>
            <a:off x="6617616" y="6391373"/>
            <a:ext cx="4736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464256-921C-401C-B6EF-510AD9D74F73}"/>
              </a:ext>
            </a:extLst>
          </p:cNvPr>
          <p:cNvCxnSpPr>
            <a:cxnSpLocks/>
          </p:cNvCxnSpPr>
          <p:nvPr/>
        </p:nvCxnSpPr>
        <p:spPr>
          <a:xfrm flipV="1">
            <a:off x="6617616" y="3902696"/>
            <a:ext cx="0" cy="24886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1D036A-382F-4848-8F6D-02E5C9B75D52}"/>
              </a:ext>
            </a:extLst>
          </p:cNvPr>
          <p:cNvSpPr txBox="1"/>
          <p:nvPr/>
        </p:nvSpPr>
        <p:spPr>
          <a:xfrm>
            <a:off x="10396980" y="6360900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9A9EA-F4BB-4850-A0BA-20F43597F648}"/>
              </a:ext>
            </a:extLst>
          </p:cNvPr>
          <p:cNvSpPr txBox="1"/>
          <p:nvPr/>
        </p:nvSpPr>
        <p:spPr>
          <a:xfrm>
            <a:off x="5924746" y="359801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F01F3-E323-4F37-8C29-BCB12983D0B6}"/>
              </a:ext>
            </a:extLst>
          </p:cNvPr>
          <p:cNvSpPr/>
          <p:nvPr/>
        </p:nvSpPr>
        <p:spPr>
          <a:xfrm>
            <a:off x="7145518" y="4609707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284592-7881-4EF4-AAD1-63B2ACDCBEB6}"/>
              </a:ext>
            </a:extLst>
          </p:cNvPr>
          <p:cNvSpPr/>
          <p:nvPr/>
        </p:nvSpPr>
        <p:spPr>
          <a:xfrm>
            <a:off x="7480170" y="5077177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FA61A6-5163-42AE-9F3B-CD3DA94CA9BA}"/>
              </a:ext>
            </a:extLst>
          </p:cNvPr>
          <p:cNvSpPr/>
          <p:nvPr/>
        </p:nvSpPr>
        <p:spPr>
          <a:xfrm>
            <a:off x="8059919" y="5607014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4195F0-DBCF-44E1-A740-503F6593B754}"/>
              </a:ext>
            </a:extLst>
          </p:cNvPr>
          <p:cNvSpPr/>
          <p:nvPr/>
        </p:nvSpPr>
        <p:spPr>
          <a:xfrm>
            <a:off x="9306223" y="4285839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3CB6C8-4C6E-42B5-AC66-D4E64E7BD841}"/>
              </a:ext>
            </a:extLst>
          </p:cNvPr>
          <p:cNvCxnSpPr>
            <a:cxnSpLocks/>
          </p:cNvCxnSpPr>
          <p:nvPr/>
        </p:nvCxnSpPr>
        <p:spPr>
          <a:xfrm>
            <a:off x="7312843" y="4956026"/>
            <a:ext cx="579745" cy="5188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D309E6-00A9-4F23-A058-51CCB8E7380D}"/>
              </a:ext>
            </a:extLst>
          </p:cNvPr>
          <p:cNvCxnSpPr>
            <a:cxnSpLocks/>
          </p:cNvCxnSpPr>
          <p:nvPr/>
        </p:nvCxnSpPr>
        <p:spPr>
          <a:xfrm>
            <a:off x="7808927" y="5734275"/>
            <a:ext cx="7470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9CA6D4-2554-4D6A-BC87-72E688DB64C2}"/>
              </a:ext>
            </a:extLst>
          </p:cNvPr>
          <p:cNvCxnSpPr>
            <a:cxnSpLocks/>
          </p:cNvCxnSpPr>
          <p:nvPr/>
        </p:nvCxnSpPr>
        <p:spPr>
          <a:xfrm flipV="1">
            <a:off x="9317612" y="4079870"/>
            <a:ext cx="286733" cy="6570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923127-AADF-4A14-A8F7-CACB541E69C4}"/>
              </a:ext>
            </a:extLst>
          </p:cNvPr>
          <p:cNvCxnSpPr>
            <a:cxnSpLocks/>
          </p:cNvCxnSpPr>
          <p:nvPr/>
        </p:nvCxnSpPr>
        <p:spPr>
          <a:xfrm>
            <a:off x="7071072" y="4357031"/>
            <a:ext cx="319539" cy="616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66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DCA3-C326-41ED-A411-DE2E060C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EADC3-DA0A-499D-A965-B17CF84B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658" y="993130"/>
            <a:ext cx="3629560" cy="1797496"/>
          </a:xfrm>
          <a:prstGeom prst="rect">
            <a:avLst/>
          </a:prstGeom>
        </p:spPr>
      </p:pic>
      <p:pic>
        <p:nvPicPr>
          <p:cNvPr id="5122" name="Picture 2" descr="Machine Learning in R with caret - Ander Fernández">
            <a:extLst>
              <a:ext uri="{FF2B5EF4-FFF2-40B4-BE49-F238E27FC236}">
                <a16:creationId xmlns:a16="http://schemas.microsoft.com/office/drawing/2014/main" id="{2299C772-F0EA-49BC-8904-7F4EF2F8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87" y="2878466"/>
            <a:ext cx="3549415" cy="20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FC6B9E-FACA-439D-A1C0-6FEEF0EEF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562" y="1059710"/>
            <a:ext cx="2356558" cy="132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E8E41-C281-4480-B3B2-74FBE7240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9" t="41486" r="72242" b="48004"/>
          <a:stretch/>
        </p:blipFill>
        <p:spPr>
          <a:xfrm>
            <a:off x="7120192" y="5401559"/>
            <a:ext cx="5013365" cy="641022"/>
          </a:xfrm>
          <a:prstGeom prst="rect">
            <a:avLst/>
          </a:prstGeom>
        </p:spPr>
      </p:pic>
      <p:pic>
        <p:nvPicPr>
          <p:cNvPr id="5124" name="Picture 4" descr="IBM SPSS Statistics Base for Windows - Download it from Uptodown for free">
            <a:extLst>
              <a:ext uri="{FF2B5EF4-FFF2-40B4-BE49-F238E27FC236}">
                <a16:creationId xmlns:a16="http://schemas.microsoft.com/office/drawing/2014/main" id="{6A3CBD6C-7BE0-483C-BC5E-2A9EB32E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60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2133B1-8074-40F3-8215-AB4CB01302F1}"/>
              </a:ext>
            </a:extLst>
          </p:cNvPr>
          <p:cNvSpPr txBox="1"/>
          <p:nvPr/>
        </p:nvSpPr>
        <p:spPr>
          <a:xfrm>
            <a:off x="1989056" y="4449452"/>
            <a:ext cx="166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caret</a:t>
            </a:r>
          </a:p>
        </p:txBody>
      </p:sp>
    </p:spTree>
    <p:extLst>
      <p:ext uri="{BB962C8B-B14F-4D97-AF65-F5344CB8AC3E}">
        <p14:creationId xmlns:p14="http://schemas.microsoft.com/office/powerpoint/2010/main" val="328215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euron - definition">
            <a:extLst>
              <a:ext uri="{FF2B5EF4-FFF2-40B4-BE49-F238E27FC236}">
                <a16:creationId xmlns:a16="http://schemas.microsoft.com/office/drawing/2014/main" id="{3D61BA8B-5FC4-4C09-B810-4C7F0457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42970" y="2232312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euron - definition">
            <a:extLst>
              <a:ext uri="{FF2B5EF4-FFF2-40B4-BE49-F238E27FC236}">
                <a16:creationId xmlns:a16="http://schemas.microsoft.com/office/drawing/2014/main" id="{5C48E4F3-0C38-4F2B-BBF2-DD08FA2ED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4007513" y="76696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euron - definition">
            <a:extLst>
              <a:ext uri="{FF2B5EF4-FFF2-40B4-BE49-F238E27FC236}">
                <a16:creationId xmlns:a16="http://schemas.microsoft.com/office/drawing/2014/main" id="{4262A378-7236-421D-BFEA-321AE4B57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952604" y="3514412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uron - definition">
            <a:extLst>
              <a:ext uri="{FF2B5EF4-FFF2-40B4-BE49-F238E27FC236}">
                <a16:creationId xmlns:a16="http://schemas.microsoft.com/office/drawing/2014/main" id="{524407EA-3E3E-4F4B-A851-26330106E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7672056" y="1837172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dX | Drupal.org">
            <a:extLst>
              <a:ext uri="{FF2B5EF4-FFF2-40B4-BE49-F238E27FC236}">
                <a16:creationId xmlns:a16="http://schemas.microsoft.com/office/drawing/2014/main" id="{AA9645AA-7D1D-4EAC-87DA-18582BF9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8" y="780452"/>
            <a:ext cx="3497983" cy="224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3CF795-1878-47DE-ABAE-FF9DBA7D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1" y="2928594"/>
            <a:ext cx="7429500" cy="381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02082-D55D-486B-B7BB-286B0E93D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991" y="325323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62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B057B-D9F7-4383-960E-DAD8E302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71" y="0"/>
            <a:ext cx="9146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5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BDC99-D8F2-4CA1-A913-87DF7B8B2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" b="5095"/>
          <a:stretch/>
        </p:blipFill>
        <p:spPr>
          <a:xfrm>
            <a:off x="4734382" y="659876"/>
            <a:ext cx="7410080" cy="5255443"/>
          </a:xfrm>
          <a:prstGeom prst="rect">
            <a:avLst/>
          </a:prstGeom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Neural Networks and 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D654-A137-47EC-B004-21ADC5E7C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Increased technological performance</a:t>
            </a:r>
          </a:p>
          <a:p>
            <a:r>
              <a:rPr lang="en-US" sz="2000" dirty="0"/>
              <a:t>Uses data as Matrices (tensors)</a:t>
            </a:r>
          </a:p>
          <a:p>
            <a:r>
              <a:rPr lang="en-US" sz="2000" dirty="0"/>
              <a:t>Math: Dot Products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4236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921572-B8DC-4317-9669-E744060C0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45520"/>
              </p:ext>
            </p:extLst>
          </p:nvPr>
        </p:nvGraphicFramePr>
        <p:xfrm>
          <a:off x="1161068" y="1307151"/>
          <a:ext cx="9869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466">
                  <a:extLst>
                    <a:ext uri="{9D8B030D-6E8A-4147-A177-3AD203B41FA5}">
                      <a16:colId xmlns:a16="http://schemas.microsoft.com/office/drawing/2014/main" val="3320937085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1994853090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17500416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475746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6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1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9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34931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09F6FB-7417-4F71-BC8E-5916F81C9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170846"/>
              </p:ext>
            </p:extLst>
          </p:nvPr>
        </p:nvGraphicFramePr>
        <p:xfrm>
          <a:off x="3059523" y="4066181"/>
          <a:ext cx="20120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576860276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145929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DDADFF3-BD17-4CB9-95DD-07CE36749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54989"/>
              </p:ext>
            </p:extLst>
          </p:nvPr>
        </p:nvGraphicFramePr>
        <p:xfrm>
          <a:off x="7301585" y="4066181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BB2FDA-E2F5-4A82-A7F0-443AF355A6DA}"/>
              </a:ext>
            </a:extLst>
          </p:cNvPr>
          <p:cNvSpPr txBox="1"/>
          <p:nvPr/>
        </p:nvSpPr>
        <p:spPr>
          <a:xfrm>
            <a:off x="2445732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B1CE8-866F-4825-85C2-E8D6F005C6AB}"/>
              </a:ext>
            </a:extLst>
          </p:cNvPr>
          <p:cNvSpPr txBox="1"/>
          <p:nvPr/>
        </p:nvSpPr>
        <p:spPr>
          <a:xfrm>
            <a:off x="6734928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</a:t>
            </a:r>
          </a:p>
        </p:txBody>
      </p:sp>
    </p:spTree>
    <p:extLst>
      <p:ext uri="{BB962C8B-B14F-4D97-AF65-F5344CB8AC3E}">
        <p14:creationId xmlns:p14="http://schemas.microsoft.com/office/powerpoint/2010/main" val="111635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D654-A137-47EC-B004-21ADC5E7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as tensors</a:t>
            </a:r>
          </a:p>
          <a:p>
            <a:r>
              <a:rPr lang="en-US" dirty="0"/>
              <a:t>Math: Dot Products</a:t>
            </a:r>
          </a:p>
          <a:p>
            <a:r>
              <a:rPr lang="en-US" dirty="0"/>
              <a:t>Hidden layers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Forwardpropagation — ML Glossary documentation">
            <a:extLst>
              <a:ext uri="{FF2B5EF4-FFF2-40B4-BE49-F238E27FC236}">
                <a16:creationId xmlns:a16="http://schemas.microsoft.com/office/drawing/2014/main" id="{A9ABE1F6-09DD-4786-A4D7-2BE36FC6A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88" y="1562100"/>
            <a:ext cx="6838407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365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921572-B8DC-4317-9669-E744060C0658}"/>
              </a:ext>
            </a:extLst>
          </p:cNvPr>
          <p:cNvGraphicFramePr>
            <a:graphicFrameLocks noGrp="1"/>
          </p:cNvGraphicFramePr>
          <p:nvPr/>
        </p:nvGraphicFramePr>
        <p:xfrm>
          <a:off x="1161068" y="1307151"/>
          <a:ext cx="9869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466">
                  <a:extLst>
                    <a:ext uri="{9D8B030D-6E8A-4147-A177-3AD203B41FA5}">
                      <a16:colId xmlns:a16="http://schemas.microsoft.com/office/drawing/2014/main" val="3320937085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1994853090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17500416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475746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6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1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9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34931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09F6FB-7417-4F71-BC8E-5916F81C9102}"/>
              </a:ext>
            </a:extLst>
          </p:cNvPr>
          <p:cNvGraphicFramePr>
            <a:graphicFrameLocks noGrp="1"/>
          </p:cNvGraphicFramePr>
          <p:nvPr/>
        </p:nvGraphicFramePr>
        <p:xfrm>
          <a:off x="3059523" y="4066181"/>
          <a:ext cx="20120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576860276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145929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DDADFF3-BD17-4CB9-95DD-07CE3674925C}"/>
              </a:ext>
            </a:extLst>
          </p:cNvPr>
          <p:cNvGraphicFramePr>
            <a:graphicFrameLocks noGrp="1"/>
          </p:cNvGraphicFramePr>
          <p:nvPr/>
        </p:nvGraphicFramePr>
        <p:xfrm>
          <a:off x="7301585" y="4066181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BB2FDA-E2F5-4A82-A7F0-443AF355A6DA}"/>
              </a:ext>
            </a:extLst>
          </p:cNvPr>
          <p:cNvSpPr txBox="1"/>
          <p:nvPr/>
        </p:nvSpPr>
        <p:spPr>
          <a:xfrm>
            <a:off x="2445732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B1CE8-866F-4825-85C2-E8D6F005C6AB}"/>
              </a:ext>
            </a:extLst>
          </p:cNvPr>
          <p:cNvSpPr txBox="1"/>
          <p:nvPr/>
        </p:nvSpPr>
        <p:spPr>
          <a:xfrm>
            <a:off x="6734928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</a:t>
            </a:r>
          </a:p>
        </p:txBody>
      </p:sp>
    </p:spTree>
    <p:extLst>
      <p:ext uri="{BB962C8B-B14F-4D97-AF65-F5344CB8AC3E}">
        <p14:creationId xmlns:p14="http://schemas.microsoft.com/office/powerpoint/2010/main" val="3437923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6E5A11-8134-4DEC-A2BC-6DB0D88C44EA}"/>
              </a:ext>
            </a:extLst>
          </p:cNvPr>
          <p:cNvSpPr/>
          <p:nvPr/>
        </p:nvSpPr>
        <p:spPr>
          <a:xfrm>
            <a:off x="1206631" y="2413262"/>
            <a:ext cx="1630837" cy="163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96B226-A45D-4ACE-A6EA-4255522EFE4B}"/>
              </a:ext>
            </a:extLst>
          </p:cNvPr>
          <p:cNvSpPr/>
          <p:nvPr/>
        </p:nvSpPr>
        <p:spPr>
          <a:xfrm>
            <a:off x="4465163" y="867266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B27231-D734-4DE9-9FFF-6E3F0D0C85F1}"/>
              </a:ext>
            </a:extLst>
          </p:cNvPr>
          <p:cNvSpPr/>
          <p:nvPr/>
        </p:nvSpPr>
        <p:spPr>
          <a:xfrm>
            <a:off x="4465163" y="4044099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82C1B2-1A2F-4F9F-9193-EEF1DDD12082}"/>
              </a:ext>
            </a:extLst>
          </p:cNvPr>
          <p:cNvSpPr/>
          <p:nvPr/>
        </p:nvSpPr>
        <p:spPr>
          <a:xfrm>
            <a:off x="9234814" y="2344459"/>
            <a:ext cx="1630837" cy="1630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</a:t>
            </a:r>
            <a:r>
              <a:rPr lang="en-US" dirty="0" err="1"/>
              <a:t>y_pred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497374-B89D-4645-B77D-866F4E0026EF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837468" y="1682685"/>
            <a:ext cx="1627695" cy="15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3CCF9-5553-46E7-A85D-201F42BE781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837468" y="3228681"/>
            <a:ext cx="1627695" cy="163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8BE3C6-4775-4ADE-9DF3-EFB798B5ACCE}"/>
              </a:ext>
            </a:extLst>
          </p:cNvPr>
          <p:cNvCxnSpPr>
            <a:cxnSpLocks/>
            <a:stCxn id="41" idx="3"/>
            <a:endCxn id="7" idx="2"/>
          </p:cNvCxnSpPr>
          <p:nvPr/>
        </p:nvCxnSpPr>
        <p:spPr>
          <a:xfrm>
            <a:off x="7231929" y="1682684"/>
            <a:ext cx="2002885" cy="147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D42EB-EB6C-41AF-8E40-17379DAEE6EC}"/>
              </a:ext>
            </a:extLst>
          </p:cNvPr>
          <p:cNvCxnSpPr>
            <a:cxnSpLocks/>
            <a:stCxn id="42" idx="3"/>
            <a:endCxn id="7" idx="2"/>
          </p:cNvCxnSpPr>
          <p:nvPr/>
        </p:nvCxnSpPr>
        <p:spPr>
          <a:xfrm flipV="1">
            <a:off x="7231929" y="3159878"/>
            <a:ext cx="2002885" cy="169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D75AFE-8C2C-4FA5-AEAC-4B06D30D57AF}"/>
              </a:ext>
            </a:extLst>
          </p:cNvPr>
          <p:cNvSpPr/>
          <p:nvPr/>
        </p:nvSpPr>
        <p:spPr>
          <a:xfrm>
            <a:off x="2733773" y="348792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CB75AF-2E88-4742-B33B-799E32808C3A}"/>
              </a:ext>
            </a:extLst>
          </p:cNvPr>
          <p:cNvCxnSpPr>
            <a:stCxn id="18" idx="3"/>
            <a:endCxn id="5" idx="1"/>
          </p:cNvCxnSpPr>
          <p:nvPr/>
        </p:nvCxnSpPr>
        <p:spPr>
          <a:xfrm>
            <a:off x="3855563" y="659877"/>
            <a:ext cx="848431" cy="4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4B9BDA-F3C0-43AC-8EAE-D17D1CE26B08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3855563" y="659877"/>
            <a:ext cx="848431" cy="3623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5C1774-F5B9-48B8-BFD5-22BD1E196D9F}"/>
              </a:ext>
            </a:extLst>
          </p:cNvPr>
          <p:cNvSpPr/>
          <p:nvPr/>
        </p:nvSpPr>
        <p:spPr>
          <a:xfrm>
            <a:off x="8474696" y="260818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DAEC9E-05BC-42DF-A45A-E575A8156B22}"/>
              </a:ext>
            </a:extLst>
          </p:cNvPr>
          <p:cNvCxnSpPr>
            <a:cxnSpLocks/>
            <a:stCxn id="25" idx="2"/>
            <a:endCxn id="7" idx="1"/>
          </p:cNvCxnSpPr>
          <p:nvPr/>
        </p:nvCxnSpPr>
        <p:spPr>
          <a:xfrm>
            <a:off x="9035591" y="882987"/>
            <a:ext cx="438054" cy="170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46E0C6-B0BD-43EB-A7D8-30C846C9EB8D}"/>
              </a:ext>
            </a:extLst>
          </p:cNvPr>
          <p:cNvSpPr txBox="1"/>
          <p:nvPr/>
        </p:nvSpPr>
        <p:spPr>
          <a:xfrm rot="18825433">
            <a:off x="2982113" y="2143296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D9FAA-C922-4345-9156-FFCC02DA78BB}"/>
              </a:ext>
            </a:extLst>
          </p:cNvPr>
          <p:cNvSpPr txBox="1"/>
          <p:nvPr/>
        </p:nvSpPr>
        <p:spPr>
          <a:xfrm rot="2623707">
            <a:off x="3199436" y="362060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2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852A84-012A-4D8A-9630-F20B83529816}"/>
              </a:ext>
            </a:extLst>
          </p:cNvPr>
          <p:cNvSpPr/>
          <p:nvPr/>
        </p:nvSpPr>
        <p:spPr>
          <a:xfrm>
            <a:off x="6092858" y="1464301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96FF0F7-4152-40FF-BE0B-8998DCA9ABAF}"/>
              </a:ext>
            </a:extLst>
          </p:cNvPr>
          <p:cNvSpPr/>
          <p:nvPr/>
        </p:nvSpPr>
        <p:spPr>
          <a:xfrm>
            <a:off x="6092858" y="4641134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62098-5763-4F05-BE44-7A5664787A4B}"/>
              </a:ext>
            </a:extLst>
          </p:cNvPr>
          <p:cNvSpPr txBox="1"/>
          <p:nvPr/>
        </p:nvSpPr>
        <p:spPr>
          <a:xfrm rot="2149889">
            <a:off x="7569413" y="195713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5BA7A3-4AF9-4BF8-B054-0D94F755D6C3}"/>
              </a:ext>
            </a:extLst>
          </p:cNvPr>
          <p:cNvSpPr txBox="1"/>
          <p:nvPr/>
        </p:nvSpPr>
        <p:spPr>
          <a:xfrm rot="19250713">
            <a:off x="7406932" y="3825031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4</a:t>
            </a:r>
          </a:p>
        </p:txBody>
      </p:sp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FDA6B33B-853C-4C86-B1E5-A219AEF60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44423"/>
              </p:ext>
            </p:extLst>
          </p:nvPr>
        </p:nvGraphicFramePr>
        <p:xfrm>
          <a:off x="660925" y="4487214"/>
          <a:ext cx="20120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576860276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145929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6FE3A8D-D5C5-4105-8DD4-6AE22029BE8D}"/>
              </a:ext>
            </a:extLst>
          </p:cNvPr>
          <p:cNvSpPr txBox="1"/>
          <p:nvPr/>
        </p:nvSpPr>
        <p:spPr>
          <a:xfrm>
            <a:off x="47134" y="5229648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487EBEE1-A55E-48BC-BDDD-5A525BD7A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175730"/>
              </p:ext>
            </p:extLst>
          </p:nvPr>
        </p:nvGraphicFramePr>
        <p:xfrm>
          <a:off x="10985369" y="2232777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18B068D-9B4F-4F44-88E4-D147D257B859}"/>
              </a:ext>
            </a:extLst>
          </p:cNvPr>
          <p:cNvSpPr txBox="1"/>
          <p:nvPr/>
        </p:nvSpPr>
        <p:spPr>
          <a:xfrm>
            <a:off x="7635471" y="5345788"/>
            <a:ext cx="435542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Features in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:</a:t>
            </a:r>
          </a:p>
          <a:p>
            <a:r>
              <a:rPr lang="en-US" dirty="0"/>
              <a:t>Numbers decided by the </a:t>
            </a:r>
            <a:r>
              <a:rPr lang="en-US" dirty="0" err="1"/>
              <a:t>programme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Can vary by tweaking hyperparameters such as kernel initializers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6B5C-C437-411E-B561-AF7B834104E6}"/>
              </a:ext>
            </a:extLst>
          </p:cNvPr>
          <p:cNvSpPr txBox="1"/>
          <p:nvPr/>
        </p:nvSpPr>
        <p:spPr>
          <a:xfrm>
            <a:off x="-50724" y="-30671"/>
            <a:ext cx="310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one epoch (one run)</a:t>
            </a:r>
          </a:p>
        </p:txBody>
      </p:sp>
    </p:spTree>
    <p:extLst>
      <p:ext uri="{BB962C8B-B14F-4D97-AF65-F5344CB8AC3E}">
        <p14:creationId xmlns:p14="http://schemas.microsoft.com/office/powerpoint/2010/main" val="132403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8" grpId="0" animBg="1"/>
      <p:bldP spid="25" grpId="0" animBg="1"/>
      <p:bldP spid="30" grpId="0"/>
      <p:bldP spid="31" grpId="0"/>
      <p:bldP spid="41" grpId="0" animBg="1"/>
      <p:bldP spid="42" grpId="0" animBg="1"/>
      <p:bldP spid="45" grpId="0"/>
      <p:bldP spid="46" grpId="0"/>
      <p:bldP spid="48" grpId="0"/>
      <p:bldP spid="5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782C1B2-1A2F-4F9F-9193-EEF1DDD12082}"/>
              </a:ext>
            </a:extLst>
          </p:cNvPr>
          <p:cNvSpPr/>
          <p:nvPr/>
        </p:nvSpPr>
        <p:spPr>
          <a:xfrm>
            <a:off x="2409808" y="2297325"/>
            <a:ext cx="1630837" cy="1630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</a:t>
            </a:r>
            <a:r>
              <a:rPr lang="en-US" dirty="0" err="1"/>
              <a:t>y_pred</a:t>
            </a:r>
            <a:endParaRPr lang="en-US" dirty="0"/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6C658DC3-7092-4A3A-B5FF-71589F235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155516"/>
              </p:ext>
            </p:extLst>
          </p:nvPr>
        </p:nvGraphicFramePr>
        <p:xfrm>
          <a:off x="5661320" y="2196462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4D8A19E-2B6E-4B7A-8B44-43621C025967}"/>
              </a:ext>
            </a:extLst>
          </p:cNvPr>
          <p:cNvSpPr txBox="1"/>
          <p:nvPr/>
        </p:nvSpPr>
        <p:spPr>
          <a:xfrm>
            <a:off x="5186749" y="1748094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y_true</a:t>
            </a:r>
            <a:r>
              <a:rPr lang="en-US" dirty="0"/>
              <a:t> </a:t>
            </a:r>
          </a:p>
        </p:txBody>
      </p:sp>
      <p:graphicFrame>
        <p:nvGraphicFramePr>
          <p:cNvPr id="24" name="Table 5">
            <a:extLst>
              <a:ext uri="{FF2B5EF4-FFF2-40B4-BE49-F238E27FC236}">
                <a16:creationId xmlns:a16="http://schemas.microsoft.com/office/drawing/2014/main" id="{8E64A52D-CAB0-4DE0-88F9-D27A14813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006812"/>
              </p:ext>
            </p:extLst>
          </p:nvPr>
        </p:nvGraphicFramePr>
        <p:xfrm>
          <a:off x="4162458" y="2196462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F4CE3AC-8902-4DB4-882E-B0C0F994E28A}"/>
              </a:ext>
            </a:extLst>
          </p:cNvPr>
          <p:cNvSpPr/>
          <p:nvPr/>
        </p:nvSpPr>
        <p:spPr>
          <a:xfrm>
            <a:off x="4988001" y="3073138"/>
            <a:ext cx="518474" cy="103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AEB7A5-566A-4CC9-AE1B-804151EDF676}"/>
              </a:ext>
            </a:extLst>
          </p:cNvPr>
          <p:cNvSpPr/>
          <p:nvPr/>
        </p:nvSpPr>
        <p:spPr>
          <a:xfrm>
            <a:off x="6547351" y="2969443"/>
            <a:ext cx="518474" cy="103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AACD94-CBE1-4919-8804-79894E1EF6FA}"/>
              </a:ext>
            </a:extLst>
          </p:cNvPr>
          <p:cNvSpPr/>
          <p:nvPr/>
        </p:nvSpPr>
        <p:spPr>
          <a:xfrm>
            <a:off x="6547351" y="3202756"/>
            <a:ext cx="518474" cy="103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0202DA8-2848-4C7E-BDBB-F296D45D4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13507"/>
              </p:ext>
            </p:extLst>
          </p:nvPr>
        </p:nvGraphicFramePr>
        <p:xfrm>
          <a:off x="7281157" y="2196462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5833AFD-3EA3-4933-A30E-0194B71EAF6A}"/>
              </a:ext>
            </a:extLst>
          </p:cNvPr>
          <p:cNvSpPr txBox="1"/>
          <p:nvPr/>
        </p:nvSpPr>
        <p:spPr>
          <a:xfrm>
            <a:off x="6806588" y="1748094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25E0-DF31-4B51-8A57-1CE7FA522CBB}"/>
              </a:ext>
            </a:extLst>
          </p:cNvPr>
          <p:cNvSpPr txBox="1"/>
          <p:nvPr/>
        </p:nvSpPr>
        <p:spPr>
          <a:xfrm>
            <a:off x="8832566" y="2928077"/>
            <a:ext cx="335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655.74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C943F-9482-434E-87E6-666FB68F9F4A}"/>
              </a:ext>
            </a:extLst>
          </p:cNvPr>
          <p:cNvSpPr txBox="1"/>
          <p:nvPr/>
        </p:nvSpPr>
        <p:spPr>
          <a:xfrm>
            <a:off x="8832566" y="3638746"/>
            <a:ext cx="2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multiple epochs to reduce RMSE</a:t>
            </a:r>
          </a:p>
        </p:txBody>
      </p:sp>
    </p:spTree>
    <p:extLst>
      <p:ext uri="{BB962C8B-B14F-4D97-AF65-F5344CB8AC3E}">
        <p14:creationId xmlns:p14="http://schemas.microsoft.com/office/powerpoint/2010/main" val="37220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6" grpId="0" animBg="1"/>
      <p:bldP spid="28" grpId="0" animBg="1"/>
      <p:bldP spid="32" grpId="0"/>
      <p:bldP spid="3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D654-A137-47EC-B004-21ADC5E7C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9416" cy="4103835"/>
          </a:xfrm>
        </p:spPr>
        <p:txBody>
          <a:bodyPr>
            <a:normAutofit fontScale="92500"/>
          </a:bodyPr>
          <a:lstStyle/>
          <a:p>
            <a:r>
              <a:rPr lang="en-US" dirty="0"/>
              <a:t>Classification and regression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Image recognition</a:t>
            </a:r>
          </a:p>
          <a:p>
            <a:pPr lvl="2"/>
            <a:r>
              <a:rPr lang="en-US" dirty="0">
                <a:hlinkClick r:id="rId2"/>
              </a:rPr>
              <a:t>MNIST</a:t>
            </a:r>
            <a:endParaRPr lang="en-US" dirty="0"/>
          </a:p>
          <a:p>
            <a:pPr lvl="1"/>
            <a:r>
              <a:rPr lang="en-US" dirty="0"/>
              <a:t>GANs: Image creation (Deep Fakes)</a:t>
            </a:r>
          </a:p>
          <a:p>
            <a:r>
              <a:rPr lang="en-US" dirty="0"/>
              <a:t>Types of NNs:</a:t>
            </a:r>
          </a:p>
          <a:p>
            <a:pPr lvl="1"/>
            <a:r>
              <a:rPr lang="en-US" dirty="0"/>
              <a:t>Backpropagated NNs, </a:t>
            </a:r>
            <a:r>
              <a:rPr lang="en-US" dirty="0">
                <a:hlinkClick r:id="rId3"/>
              </a:rPr>
              <a:t>CNNs</a:t>
            </a:r>
            <a:r>
              <a:rPr lang="en-US" dirty="0"/>
              <a:t>*, RNNs, LSTMs, Autoencoders </a:t>
            </a:r>
          </a:p>
          <a:p>
            <a:r>
              <a:rPr lang="en-US" dirty="0"/>
              <a:t>Hyperparameters</a:t>
            </a:r>
          </a:p>
          <a:p>
            <a:pPr lvl="1"/>
            <a:r>
              <a:rPr lang="en-US" dirty="0"/>
              <a:t>Epochs, </a:t>
            </a:r>
            <a:r>
              <a:rPr lang="en-US" b="1" u="sng" dirty="0"/>
              <a:t>Activation functions</a:t>
            </a:r>
            <a:r>
              <a:rPr lang="en-US" dirty="0"/>
              <a:t>, initializers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6CD21-49DC-4C79-8551-F25926C5BD3E}"/>
              </a:ext>
            </a:extLst>
          </p:cNvPr>
          <p:cNvSpPr txBox="1"/>
          <p:nvPr/>
        </p:nvSpPr>
        <p:spPr>
          <a:xfrm>
            <a:off x="1112363" y="6334812"/>
            <a:ext cx="467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*CNN link needs chrome; black box example</a:t>
            </a:r>
          </a:p>
        </p:txBody>
      </p:sp>
      <p:pic>
        <p:nvPicPr>
          <p:cNvPr id="6148" name="Picture 4" descr="Applied Sciences | Free Full-Text | Handwritten Digit Recognition:  Hyperparameters-Based Analysis | HTML">
            <a:extLst>
              <a:ext uri="{FF2B5EF4-FFF2-40B4-BE49-F238E27FC236}">
                <a16:creationId xmlns:a16="http://schemas.microsoft.com/office/drawing/2014/main" id="{31F119BE-3E3E-4615-AFE1-17DA465E3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87" y="2211715"/>
            <a:ext cx="52387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13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6E5A11-8134-4DEC-A2BC-6DB0D88C44EA}"/>
              </a:ext>
            </a:extLst>
          </p:cNvPr>
          <p:cNvSpPr/>
          <p:nvPr/>
        </p:nvSpPr>
        <p:spPr>
          <a:xfrm>
            <a:off x="1206631" y="2413262"/>
            <a:ext cx="1630837" cy="163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96B226-A45D-4ACE-A6EA-4255522EFE4B}"/>
              </a:ext>
            </a:extLst>
          </p:cNvPr>
          <p:cNvSpPr/>
          <p:nvPr/>
        </p:nvSpPr>
        <p:spPr>
          <a:xfrm>
            <a:off x="4465163" y="867266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B27231-D734-4DE9-9FFF-6E3F0D0C85F1}"/>
              </a:ext>
            </a:extLst>
          </p:cNvPr>
          <p:cNvSpPr/>
          <p:nvPr/>
        </p:nvSpPr>
        <p:spPr>
          <a:xfrm>
            <a:off x="4465163" y="4044099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82C1B2-1A2F-4F9F-9193-EEF1DDD12082}"/>
              </a:ext>
            </a:extLst>
          </p:cNvPr>
          <p:cNvSpPr/>
          <p:nvPr/>
        </p:nvSpPr>
        <p:spPr>
          <a:xfrm>
            <a:off x="9234814" y="2344459"/>
            <a:ext cx="1630837" cy="1630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</a:t>
            </a:r>
            <a:r>
              <a:rPr lang="en-US" dirty="0" err="1"/>
              <a:t>y_pred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497374-B89D-4645-B77D-866F4E0026EF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837468" y="1682685"/>
            <a:ext cx="1627695" cy="15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3CCF9-5553-46E7-A85D-201F42BE781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837468" y="3228681"/>
            <a:ext cx="1627695" cy="163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8BE3C6-4775-4ADE-9DF3-EFB798B5ACCE}"/>
              </a:ext>
            </a:extLst>
          </p:cNvPr>
          <p:cNvCxnSpPr>
            <a:cxnSpLocks/>
            <a:stCxn id="41" idx="3"/>
            <a:endCxn id="7" idx="2"/>
          </p:cNvCxnSpPr>
          <p:nvPr/>
        </p:nvCxnSpPr>
        <p:spPr>
          <a:xfrm>
            <a:off x="7231929" y="1682684"/>
            <a:ext cx="2002885" cy="147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D42EB-EB6C-41AF-8E40-17379DAEE6EC}"/>
              </a:ext>
            </a:extLst>
          </p:cNvPr>
          <p:cNvCxnSpPr>
            <a:cxnSpLocks/>
            <a:stCxn id="42" idx="3"/>
            <a:endCxn id="7" idx="2"/>
          </p:cNvCxnSpPr>
          <p:nvPr/>
        </p:nvCxnSpPr>
        <p:spPr>
          <a:xfrm flipV="1">
            <a:off x="7231929" y="3159878"/>
            <a:ext cx="2002885" cy="169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D75AFE-8C2C-4FA5-AEAC-4B06D30D57AF}"/>
              </a:ext>
            </a:extLst>
          </p:cNvPr>
          <p:cNvSpPr/>
          <p:nvPr/>
        </p:nvSpPr>
        <p:spPr>
          <a:xfrm>
            <a:off x="2733773" y="348792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CB75AF-2E88-4742-B33B-799E32808C3A}"/>
              </a:ext>
            </a:extLst>
          </p:cNvPr>
          <p:cNvCxnSpPr>
            <a:stCxn id="18" idx="3"/>
            <a:endCxn id="5" idx="1"/>
          </p:cNvCxnSpPr>
          <p:nvPr/>
        </p:nvCxnSpPr>
        <p:spPr>
          <a:xfrm>
            <a:off x="3855563" y="659877"/>
            <a:ext cx="848431" cy="4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4B9BDA-F3C0-43AC-8EAE-D17D1CE26B08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3855563" y="659877"/>
            <a:ext cx="848431" cy="3623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5C1774-F5B9-48B8-BFD5-22BD1E196D9F}"/>
              </a:ext>
            </a:extLst>
          </p:cNvPr>
          <p:cNvSpPr/>
          <p:nvPr/>
        </p:nvSpPr>
        <p:spPr>
          <a:xfrm>
            <a:off x="8474696" y="260818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DAEC9E-05BC-42DF-A45A-E575A8156B22}"/>
              </a:ext>
            </a:extLst>
          </p:cNvPr>
          <p:cNvCxnSpPr>
            <a:cxnSpLocks/>
            <a:stCxn id="25" idx="2"/>
            <a:endCxn id="7" idx="1"/>
          </p:cNvCxnSpPr>
          <p:nvPr/>
        </p:nvCxnSpPr>
        <p:spPr>
          <a:xfrm>
            <a:off x="9035591" y="882987"/>
            <a:ext cx="438054" cy="170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46E0C6-B0BD-43EB-A7D8-30C846C9EB8D}"/>
              </a:ext>
            </a:extLst>
          </p:cNvPr>
          <p:cNvSpPr txBox="1"/>
          <p:nvPr/>
        </p:nvSpPr>
        <p:spPr>
          <a:xfrm rot="18825433">
            <a:off x="2982113" y="2143296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D9FAA-C922-4345-9156-FFCC02DA78BB}"/>
              </a:ext>
            </a:extLst>
          </p:cNvPr>
          <p:cNvSpPr txBox="1"/>
          <p:nvPr/>
        </p:nvSpPr>
        <p:spPr>
          <a:xfrm rot="2623707">
            <a:off x="3199436" y="362060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2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852A84-012A-4D8A-9630-F20B83529816}"/>
              </a:ext>
            </a:extLst>
          </p:cNvPr>
          <p:cNvSpPr/>
          <p:nvPr/>
        </p:nvSpPr>
        <p:spPr>
          <a:xfrm>
            <a:off x="6092858" y="1464301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96FF0F7-4152-40FF-BE0B-8998DCA9ABAF}"/>
              </a:ext>
            </a:extLst>
          </p:cNvPr>
          <p:cNvSpPr/>
          <p:nvPr/>
        </p:nvSpPr>
        <p:spPr>
          <a:xfrm>
            <a:off x="6092858" y="4641134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62098-5763-4F05-BE44-7A5664787A4B}"/>
              </a:ext>
            </a:extLst>
          </p:cNvPr>
          <p:cNvSpPr txBox="1"/>
          <p:nvPr/>
        </p:nvSpPr>
        <p:spPr>
          <a:xfrm rot="2149889">
            <a:off x="7569413" y="195713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5BA7A3-4AF9-4BF8-B054-0D94F755D6C3}"/>
              </a:ext>
            </a:extLst>
          </p:cNvPr>
          <p:cNvSpPr txBox="1"/>
          <p:nvPr/>
        </p:nvSpPr>
        <p:spPr>
          <a:xfrm rot="19250713">
            <a:off x="7406932" y="3825031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6B5C-C437-411E-B561-AF7B834104E6}"/>
              </a:ext>
            </a:extLst>
          </p:cNvPr>
          <p:cNvSpPr txBox="1"/>
          <p:nvPr/>
        </p:nvSpPr>
        <p:spPr>
          <a:xfrm>
            <a:off x="-50724" y="-30671"/>
            <a:ext cx="310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one epoch (one run)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0D9FD-48DD-42FC-AF37-09C0FCB40D74}"/>
              </a:ext>
            </a:extLst>
          </p:cNvPr>
          <p:cNvSpPr txBox="1"/>
          <p:nvPr/>
        </p:nvSpPr>
        <p:spPr>
          <a:xfrm>
            <a:off x="4279778" y="2949086"/>
            <a:ext cx="2969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 = weight * X + bias</a:t>
            </a:r>
          </a:p>
          <a:p>
            <a:pPr algn="ctr"/>
            <a:r>
              <a:rPr lang="en-US" dirty="0"/>
              <a:t>Regression???</a:t>
            </a:r>
          </a:p>
        </p:txBody>
      </p:sp>
    </p:spTree>
    <p:extLst>
      <p:ext uri="{BB962C8B-B14F-4D97-AF65-F5344CB8AC3E}">
        <p14:creationId xmlns:p14="http://schemas.microsoft.com/office/powerpoint/2010/main" val="474035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3532-48C2-4F12-B774-FF531A8C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Neural Networks and TensorFlow: What makes it different from regression?</a:t>
            </a:r>
            <a:b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Linear Regression. Regression analysis is a form of… | by Shafaqshaikh |  Medium">
            <a:extLst>
              <a:ext uri="{FF2B5EF4-FFF2-40B4-BE49-F238E27FC236}">
                <a16:creationId xmlns:a16="http://schemas.microsoft.com/office/drawing/2014/main" id="{CB07B021-A77A-4557-B7FD-490AEE9F21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217" y="-856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A43AC-394F-4B0F-B41C-05A800961294}"/>
              </a:ext>
            </a:extLst>
          </p:cNvPr>
          <p:cNvSpPr txBox="1"/>
          <p:nvPr/>
        </p:nvSpPr>
        <p:spPr>
          <a:xfrm>
            <a:off x="2825729" y="6036002"/>
            <a:ext cx="661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do you know the algorithm applies to the population?</a:t>
            </a:r>
          </a:p>
        </p:txBody>
      </p:sp>
    </p:spTree>
    <p:extLst>
      <p:ext uri="{BB962C8B-B14F-4D97-AF65-F5344CB8AC3E}">
        <p14:creationId xmlns:p14="http://schemas.microsoft.com/office/powerpoint/2010/main" val="272763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Freeform: Shape 1025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57" name="Isosceles Triangle 1025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Data Science Interview Preparation">
            <a:extLst>
              <a:ext uri="{FF2B5EF4-FFF2-40B4-BE49-F238E27FC236}">
                <a16:creationId xmlns:a16="http://schemas.microsoft.com/office/drawing/2014/main" id="{A91F1DD6-5670-4E80-B2A8-63190FEC9A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89102"/>
            <a:ext cx="10905066" cy="54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9" name="Isosceles Triangle 1025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BDF6CA-EF18-406A-A4FA-02C42F1B2918}"/>
              </a:ext>
            </a:extLst>
          </p:cNvPr>
          <p:cNvSpPr/>
          <p:nvPr/>
        </p:nvSpPr>
        <p:spPr>
          <a:xfrm>
            <a:off x="2509573" y="2644169"/>
            <a:ext cx="7391528" cy="156966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Non-linearity</a:t>
            </a:r>
          </a:p>
        </p:txBody>
      </p:sp>
    </p:spTree>
    <p:extLst>
      <p:ext uri="{BB962C8B-B14F-4D97-AF65-F5344CB8AC3E}">
        <p14:creationId xmlns:p14="http://schemas.microsoft.com/office/powerpoint/2010/main" val="305894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6E5A11-8134-4DEC-A2BC-6DB0D88C44EA}"/>
              </a:ext>
            </a:extLst>
          </p:cNvPr>
          <p:cNvSpPr/>
          <p:nvPr/>
        </p:nvSpPr>
        <p:spPr>
          <a:xfrm>
            <a:off x="1206631" y="2413262"/>
            <a:ext cx="1630837" cy="163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96B226-A45D-4ACE-A6EA-4255522EFE4B}"/>
              </a:ext>
            </a:extLst>
          </p:cNvPr>
          <p:cNvSpPr/>
          <p:nvPr/>
        </p:nvSpPr>
        <p:spPr>
          <a:xfrm>
            <a:off x="4465163" y="867266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B27231-D734-4DE9-9FFF-6E3F0D0C85F1}"/>
              </a:ext>
            </a:extLst>
          </p:cNvPr>
          <p:cNvSpPr/>
          <p:nvPr/>
        </p:nvSpPr>
        <p:spPr>
          <a:xfrm>
            <a:off x="4465163" y="4044099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82C1B2-1A2F-4F9F-9193-EEF1DDD12082}"/>
              </a:ext>
            </a:extLst>
          </p:cNvPr>
          <p:cNvSpPr/>
          <p:nvPr/>
        </p:nvSpPr>
        <p:spPr>
          <a:xfrm>
            <a:off x="9234814" y="2344459"/>
            <a:ext cx="1630837" cy="1630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</a:t>
            </a:r>
            <a:r>
              <a:rPr lang="en-US" dirty="0" err="1"/>
              <a:t>y_pred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497374-B89D-4645-B77D-866F4E0026EF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837468" y="1682685"/>
            <a:ext cx="1627695" cy="15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3CCF9-5553-46E7-A85D-201F42BE781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837468" y="3228681"/>
            <a:ext cx="1627695" cy="163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8BE3C6-4775-4ADE-9DF3-EFB798B5ACCE}"/>
              </a:ext>
            </a:extLst>
          </p:cNvPr>
          <p:cNvCxnSpPr>
            <a:cxnSpLocks/>
            <a:stCxn id="41" idx="3"/>
            <a:endCxn id="7" idx="2"/>
          </p:cNvCxnSpPr>
          <p:nvPr/>
        </p:nvCxnSpPr>
        <p:spPr>
          <a:xfrm>
            <a:off x="7231929" y="1682684"/>
            <a:ext cx="2002885" cy="147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D42EB-EB6C-41AF-8E40-17379DAEE6EC}"/>
              </a:ext>
            </a:extLst>
          </p:cNvPr>
          <p:cNvCxnSpPr>
            <a:cxnSpLocks/>
            <a:stCxn id="42" idx="3"/>
            <a:endCxn id="7" idx="2"/>
          </p:cNvCxnSpPr>
          <p:nvPr/>
        </p:nvCxnSpPr>
        <p:spPr>
          <a:xfrm flipV="1">
            <a:off x="7231929" y="3159878"/>
            <a:ext cx="2002885" cy="169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D75AFE-8C2C-4FA5-AEAC-4B06D30D57AF}"/>
              </a:ext>
            </a:extLst>
          </p:cNvPr>
          <p:cNvSpPr/>
          <p:nvPr/>
        </p:nvSpPr>
        <p:spPr>
          <a:xfrm>
            <a:off x="2733773" y="348792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CB75AF-2E88-4742-B33B-799E32808C3A}"/>
              </a:ext>
            </a:extLst>
          </p:cNvPr>
          <p:cNvCxnSpPr>
            <a:stCxn id="18" idx="3"/>
            <a:endCxn id="5" idx="1"/>
          </p:cNvCxnSpPr>
          <p:nvPr/>
        </p:nvCxnSpPr>
        <p:spPr>
          <a:xfrm>
            <a:off x="3855563" y="659877"/>
            <a:ext cx="848431" cy="4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4B9BDA-F3C0-43AC-8EAE-D17D1CE26B08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3855563" y="659877"/>
            <a:ext cx="848431" cy="3623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5C1774-F5B9-48B8-BFD5-22BD1E196D9F}"/>
              </a:ext>
            </a:extLst>
          </p:cNvPr>
          <p:cNvSpPr/>
          <p:nvPr/>
        </p:nvSpPr>
        <p:spPr>
          <a:xfrm>
            <a:off x="8474696" y="260818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DAEC9E-05BC-42DF-A45A-E575A8156B22}"/>
              </a:ext>
            </a:extLst>
          </p:cNvPr>
          <p:cNvCxnSpPr>
            <a:cxnSpLocks/>
            <a:stCxn id="25" idx="2"/>
            <a:endCxn id="7" idx="1"/>
          </p:cNvCxnSpPr>
          <p:nvPr/>
        </p:nvCxnSpPr>
        <p:spPr>
          <a:xfrm>
            <a:off x="9035591" y="882987"/>
            <a:ext cx="438054" cy="170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46E0C6-B0BD-43EB-A7D8-30C846C9EB8D}"/>
              </a:ext>
            </a:extLst>
          </p:cNvPr>
          <p:cNvSpPr txBox="1"/>
          <p:nvPr/>
        </p:nvSpPr>
        <p:spPr>
          <a:xfrm rot="18825433">
            <a:off x="2982113" y="2143296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D9FAA-C922-4345-9156-FFCC02DA78BB}"/>
              </a:ext>
            </a:extLst>
          </p:cNvPr>
          <p:cNvSpPr txBox="1"/>
          <p:nvPr/>
        </p:nvSpPr>
        <p:spPr>
          <a:xfrm rot="2623707">
            <a:off x="3199436" y="362060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2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852A84-012A-4D8A-9630-F20B83529816}"/>
              </a:ext>
            </a:extLst>
          </p:cNvPr>
          <p:cNvSpPr/>
          <p:nvPr/>
        </p:nvSpPr>
        <p:spPr>
          <a:xfrm>
            <a:off x="6092858" y="1464301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96FF0F7-4152-40FF-BE0B-8998DCA9ABAF}"/>
              </a:ext>
            </a:extLst>
          </p:cNvPr>
          <p:cNvSpPr/>
          <p:nvPr/>
        </p:nvSpPr>
        <p:spPr>
          <a:xfrm>
            <a:off x="6092858" y="4641134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62098-5763-4F05-BE44-7A5664787A4B}"/>
              </a:ext>
            </a:extLst>
          </p:cNvPr>
          <p:cNvSpPr txBox="1"/>
          <p:nvPr/>
        </p:nvSpPr>
        <p:spPr>
          <a:xfrm rot="2149889">
            <a:off x="7569413" y="195713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5BA7A3-4AF9-4BF8-B054-0D94F755D6C3}"/>
              </a:ext>
            </a:extLst>
          </p:cNvPr>
          <p:cNvSpPr txBox="1"/>
          <p:nvPr/>
        </p:nvSpPr>
        <p:spPr>
          <a:xfrm rot="19250713">
            <a:off x="7406932" y="3825031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4</a:t>
            </a:r>
          </a:p>
        </p:txBody>
      </p:sp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487EBEE1-A55E-48BC-BDDD-5A525BD7A13B}"/>
              </a:ext>
            </a:extLst>
          </p:cNvPr>
          <p:cNvGraphicFramePr>
            <a:graphicFrameLocks noGrp="1"/>
          </p:cNvGraphicFramePr>
          <p:nvPr/>
        </p:nvGraphicFramePr>
        <p:xfrm>
          <a:off x="10985369" y="2232777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8F6B5C-C437-411E-B561-AF7B834104E6}"/>
              </a:ext>
            </a:extLst>
          </p:cNvPr>
          <p:cNvSpPr txBox="1"/>
          <p:nvPr/>
        </p:nvSpPr>
        <p:spPr>
          <a:xfrm>
            <a:off x="-50724" y="-30671"/>
            <a:ext cx="310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one epoch (one run)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2F4299-C1F4-4189-83EC-1B9E9DDB8C6F}"/>
              </a:ext>
            </a:extLst>
          </p:cNvPr>
          <p:cNvSpPr/>
          <p:nvPr/>
        </p:nvSpPr>
        <p:spPr>
          <a:xfrm>
            <a:off x="5976612" y="1211576"/>
            <a:ext cx="1327237" cy="9193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067F18-D4E2-406A-98AB-2715A3469FF2}"/>
              </a:ext>
            </a:extLst>
          </p:cNvPr>
          <p:cNvSpPr/>
          <p:nvPr/>
        </p:nvSpPr>
        <p:spPr>
          <a:xfrm>
            <a:off x="5976612" y="4359898"/>
            <a:ext cx="1327237" cy="9193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42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196B226-A45D-4ACE-A6EA-4255522EFE4B}"/>
              </a:ext>
            </a:extLst>
          </p:cNvPr>
          <p:cNvSpPr/>
          <p:nvPr/>
        </p:nvSpPr>
        <p:spPr>
          <a:xfrm>
            <a:off x="1128075" y="382607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82C1B2-1A2F-4F9F-9193-EEF1DDD12082}"/>
              </a:ext>
            </a:extLst>
          </p:cNvPr>
          <p:cNvSpPr/>
          <p:nvPr/>
        </p:nvSpPr>
        <p:spPr>
          <a:xfrm>
            <a:off x="9433088" y="382607"/>
            <a:ext cx="1630837" cy="1630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</a:t>
            </a:r>
            <a:r>
              <a:rPr lang="en-US" dirty="0" err="1"/>
              <a:t>y_pred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D42EB-EB6C-41AF-8E40-17379DAEE6EC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3966761" y="1186589"/>
            <a:ext cx="5466327" cy="1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852A84-012A-4D8A-9630-F20B83529816}"/>
              </a:ext>
            </a:extLst>
          </p:cNvPr>
          <p:cNvSpPr/>
          <p:nvPr/>
        </p:nvSpPr>
        <p:spPr>
          <a:xfrm>
            <a:off x="2755770" y="979642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2F4299-C1F4-4189-83EC-1B9E9DDB8C6F}"/>
              </a:ext>
            </a:extLst>
          </p:cNvPr>
          <p:cNvSpPr/>
          <p:nvPr/>
        </p:nvSpPr>
        <p:spPr>
          <a:xfrm>
            <a:off x="2639524" y="726917"/>
            <a:ext cx="1327237" cy="9193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Table 5">
            <a:extLst>
              <a:ext uri="{FF2B5EF4-FFF2-40B4-BE49-F238E27FC236}">
                <a16:creationId xmlns:a16="http://schemas.microsoft.com/office/drawing/2014/main" id="{96DA7888-0932-46A5-B78A-8EF076933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308564"/>
              </p:ext>
            </p:extLst>
          </p:nvPr>
        </p:nvGraphicFramePr>
        <p:xfrm>
          <a:off x="3510437" y="2817426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48E6F358-CEFF-4F32-A60C-94027E0F5B6D}"/>
              </a:ext>
            </a:extLst>
          </p:cNvPr>
          <p:cNvSpPr/>
          <p:nvPr/>
        </p:nvSpPr>
        <p:spPr>
          <a:xfrm>
            <a:off x="4533612" y="3451379"/>
            <a:ext cx="2403835" cy="480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880B5049-42C2-4361-BE4D-332322B3B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317287"/>
              </p:ext>
            </p:extLst>
          </p:nvPr>
        </p:nvGraphicFramePr>
        <p:xfrm>
          <a:off x="7268278" y="2817426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pic>
        <p:nvPicPr>
          <p:cNvPr id="32" name="Picture 2" descr="Data Science Interview Preparation">
            <a:extLst>
              <a:ext uri="{FF2B5EF4-FFF2-40B4-BE49-F238E27FC236}">
                <a16:creationId xmlns:a16="http://schemas.microsoft.com/office/drawing/2014/main" id="{3A3ADA84-E31D-4E5F-B8D4-3D7FFB6ECB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94" r="53256"/>
          <a:stretch/>
        </p:blipFill>
        <p:spPr bwMode="auto">
          <a:xfrm>
            <a:off x="3186800" y="4891273"/>
            <a:ext cx="5097457" cy="171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D159B9-6016-493F-AE6C-67FF4C648F59}"/>
              </a:ext>
            </a:extLst>
          </p:cNvPr>
          <p:cNvSpPr txBox="1"/>
          <p:nvPr/>
        </p:nvSpPr>
        <p:spPr>
          <a:xfrm>
            <a:off x="2874495" y="2294183"/>
            <a:ext cx="200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Neuron 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D89A61-6C4C-411B-B35B-ECD968CEE7FE}"/>
              </a:ext>
            </a:extLst>
          </p:cNvPr>
          <p:cNvSpPr txBox="1"/>
          <p:nvPr/>
        </p:nvSpPr>
        <p:spPr>
          <a:xfrm>
            <a:off x="6549377" y="2294183"/>
            <a:ext cx="200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Post-activation</a:t>
            </a:r>
          </a:p>
        </p:txBody>
      </p:sp>
    </p:spTree>
    <p:extLst>
      <p:ext uri="{BB962C8B-B14F-4D97-AF65-F5344CB8AC3E}">
        <p14:creationId xmlns:p14="http://schemas.microsoft.com/office/powerpoint/2010/main" val="60077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3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D9B0-E100-4828-9823-F2027160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OECD PISA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F33E-412F-4BB5-9B01-66DC4E1C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PISA is the OECD's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Programme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for International Student Assessment. PISA measures 15-year-olds’ ability to use their reading, mathematics and science knowledge and skills to meet real-life challenges.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Similar measures to SKIP UP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~ 10,000 data points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Link: </a:t>
            </a:r>
            <a:r>
              <a:rPr lang="en-US" dirty="0">
                <a:solidFill>
                  <a:srgbClr val="000000"/>
                </a:solidFill>
                <a:latin typeface="Helvetica Neue"/>
                <a:hlinkClick r:id="rId2"/>
              </a:rPr>
              <a:t>https://www.oecd.org/pisa/publications/pisa-2018-results.htm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45013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D9B0-E100-4828-9823-F2027160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OECD PISA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F33E-412F-4BB5-9B01-66DC4E1C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RQ: Can measures predict Math ability?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Measures: "Teacher support", "Teacher-directed instruction", "Perceived Feedback", "Parent's emotional support", "Perception of Cooperation at school", "General fear of failure", “Eudaemonia: Meaning in life", "Resilience", "Cognitive Flexibility“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Covariates: Parent Education, Retention, Gender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Outcome: PISA Average Math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30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320B3-37BF-4786-A078-E1F9787B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AT THIS POINT: WHY ML?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4007DF-BEE5-EED8-AC9D-5A99096064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48258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65489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80BE-9A26-4BFC-91F6-BE14FD7B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Uses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3BDA-C452-4F84-B737-13DBC8CC0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Spam filtering (it started with this)</a:t>
            </a:r>
          </a:p>
          <a:p>
            <a:r>
              <a:rPr lang="en-US" dirty="0"/>
              <a:t>Recommendation systems (Shopee, Netflix, Amazon)</a:t>
            </a:r>
          </a:p>
          <a:p>
            <a:r>
              <a:rPr lang="en-US" dirty="0"/>
              <a:t>Finance</a:t>
            </a:r>
          </a:p>
          <a:p>
            <a:r>
              <a:rPr lang="en-US" dirty="0"/>
              <a:t>Fraud detection</a:t>
            </a:r>
          </a:p>
          <a:p>
            <a:r>
              <a:rPr lang="en-US" dirty="0"/>
              <a:t>Google Translate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97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5" y="318582"/>
            <a:ext cx="4556762" cy="2028511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ECEB0-B781-417B-A9E4-03EA9E1B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6" y="637523"/>
            <a:ext cx="3941121" cy="13867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Uses</a:t>
            </a:r>
          </a:p>
        </p:txBody>
      </p:sp>
      <p:pic>
        <p:nvPicPr>
          <p:cNvPr id="4104" name="Picture 8" descr="Fraud Detection: New Technologies and Analytics (Part II of III) -  Corruption, Crime &amp; Compliance">
            <a:extLst>
              <a:ext uri="{FF2B5EF4-FFF2-40B4-BE49-F238E27FC236}">
                <a16:creationId xmlns:a16="http://schemas.microsoft.com/office/drawing/2014/main" id="{096B5760-90B3-437F-99A7-887BE69EE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3" r="-1" b="7675"/>
          <a:stretch/>
        </p:blipFill>
        <p:spPr bwMode="auto">
          <a:xfrm>
            <a:off x="4968250" y="324472"/>
            <a:ext cx="4556762" cy="20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oogle Translate - Apps on Google Play">
            <a:extLst>
              <a:ext uri="{FF2B5EF4-FFF2-40B4-BE49-F238E27FC236}">
                <a16:creationId xmlns:a16="http://schemas.microsoft.com/office/drawing/2014/main" id="{750FE96E-DFAE-4359-8DBC-93733ABDE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" r="8" b="5201"/>
          <a:stretch/>
        </p:blipFill>
        <p:spPr bwMode="auto">
          <a:xfrm>
            <a:off x="9617743" y="333326"/>
            <a:ext cx="2251026" cy="20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BACC4-C3FC-4120-9681-E435E524D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43" r="34453"/>
          <a:stretch/>
        </p:blipFill>
        <p:spPr>
          <a:xfrm>
            <a:off x="320044" y="2429124"/>
            <a:ext cx="4556762" cy="4100764"/>
          </a:xfrm>
          <a:prstGeom prst="rect">
            <a:avLst/>
          </a:prstGeom>
        </p:spPr>
      </p:pic>
      <p:sp>
        <p:nvSpPr>
          <p:cNvPr id="4115" name="Rectangle 4114">
            <a:extLst>
              <a:ext uri="{FF2B5EF4-FFF2-40B4-BE49-F238E27FC236}">
                <a16:creationId xmlns:a16="http://schemas.microsoft.com/office/drawing/2014/main" id="{0F8BFD3B-29FB-4A95-BB51-220F8A6C5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6650" y="2429124"/>
            <a:ext cx="4561251" cy="4108837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12698-27A4-4095-9C7E-41BBC95A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59" y="2758930"/>
            <a:ext cx="3944010" cy="3455091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recommendation systems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fraud detection</a:t>
            </a:r>
          </a:p>
          <a:p>
            <a:r>
              <a:rPr lang="en-US" sz="3200" dirty="0">
                <a:solidFill>
                  <a:srgbClr val="FFFFFF"/>
                </a:solidFill>
              </a:rPr>
              <a:t>spam filters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stock prediction</a:t>
            </a:r>
          </a:p>
          <a:p>
            <a:r>
              <a:rPr lang="en-US" sz="3200" dirty="0">
                <a:solidFill>
                  <a:srgbClr val="FFFFFF"/>
                </a:solidFill>
              </a:rPr>
              <a:t>translations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many </a:t>
            </a:r>
            <a:r>
              <a:rPr lang="en-US" sz="3200" dirty="0" err="1">
                <a:solidFill>
                  <a:srgbClr val="FFFFFF"/>
                </a:solidFill>
              </a:rPr>
              <a:t>many</a:t>
            </a:r>
            <a:r>
              <a:rPr lang="en-US" sz="3200" dirty="0">
                <a:solidFill>
                  <a:srgbClr val="FFFFFF"/>
                </a:solidFill>
              </a:rPr>
              <a:t> more…</a:t>
            </a:r>
          </a:p>
        </p:txBody>
      </p:sp>
      <p:pic>
        <p:nvPicPr>
          <p:cNvPr id="4102" name="Picture 6" descr="Yearn.Finance Price Prediction: YFI primed to rebound towards $30,000">
            <a:extLst>
              <a:ext uri="{FF2B5EF4-FFF2-40B4-BE49-F238E27FC236}">
                <a16:creationId xmlns:a16="http://schemas.microsoft.com/office/drawing/2014/main" id="{A2EF3E25-E8B3-4067-8CE7-73A0C8BD7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r="27992" b="3"/>
          <a:stretch/>
        </p:blipFill>
        <p:spPr bwMode="auto">
          <a:xfrm>
            <a:off x="9617746" y="2426918"/>
            <a:ext cx="2251025" cy="199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ips for making spam filters more effective - The Business Journals">
            <a:extLst>
              <a:ext uri="{FF2B5EF4-FFF2-40B4-BE49-F238E27FC236}">
                <a16:creationId xmlns:a16="http://schemas.microsoft.com/office/drawing/2014/main" id="{FD71C6C5-36BB-4B37-AAEC-6B40A4814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r="24509" b="-5"/>
          <a:stretch/>
        </p:blipFill>
        <p:spPr bwMode="auto">
          <a:xfrm>
            <a:off x="9617746" y="4499919"/>
            <a:ext cx="2251024" cy="203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883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280BE-9A26-4BFC-91F6-BE14FD7B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Uses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3BDA-C452-4F84-B737-13DBC8CC0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Helvetica Neue"/>
              </a:rPr>
              <a:t>Algorithm predicts crime a week in advance (June 2022)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Helvetica Neue"/>
              </a:rPr>
              <a:t>The model can predict future crimes one week in advance with about 90% accuracy.</a:t>
            </a:r>
          </a:p>
          <a:p>
            <a:pPr marL="0" indent="0">
              <a:buNone/>
            </a:pPr>
            <a:r>
              <a:rPr lang="en-US" sz="2000" dirty="0"/>
              <a:t>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https://www.sciencedaily.com/releases/2022/06/220630114501.htm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1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80BE-9A26-4BFC-91F6-BE14FD7B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Uses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3BDA-C452-4F84-B737-13DBC8CC0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Helvetica Neue"/>
              </a:rPr>
              <a:t>Algorithm predicts crime a week in advance (June 2022)</a:t>
            </a:r>
            <a:endParaRPr lang="en-US" sz="2000" dirty="0">
              <a:latin typeface="Helvetica Neue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latin typeface="Helvetica Neue"/>
              </a:rPr>
              <a:t>The model can predict future crimes one week in advance with about 90% accuracy.</a:t>
            </a:r>
          </a:p>
          <a:p>
            <a:r>
              <a:rPr lang="en-US" sz="2000" b="0" i="0" dirty="0">
                <a:effectLst/>
                <a:latin typeface="Helvetica Neue"/>
              </a:rPr>
              <a:t>but reveals bias in police response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https://www.sciencedaily.com/releases/2022/06/220630114501.htm</a:t>
            </a:r>
          </a:p>
        </p:txBody>
      </p:sp>
    </p:spTree>
    <p:extLst>
      <p:ext uri="{BB962C8B-B14F-4D97-AF65-F5344CB8AC3E}">
        <p14:creationId xmlns:p14="http://schemas.microsoft.com/office/powerpoint/2010/main" val="7372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4D2B5-3C16-4D83-8FE9-EF0C1766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Statistical analysis and machine learning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FBDC198-5107-EB7C-D4EA-D6B54D559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3" r="4261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48AE-673D-4652-8292-2E5A3F6CB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1610852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Similarities:</a:t>
            </a:r>
          </a:p>
          <a:p>
            <a:pPr lvl="1"/>
            <a:r>
              <a:rPr lang="en-US" sz="2200" dirty="0"/>
              <a:t>Algorithms</a:t>
            </a:r>
          </a:p>
          <a:p>
            <a:pPr lvl="1"/>
            <a:r>
              <a:rPr lang="en-US" sz="2200" dirty="0"/>
              <a:t>Look to reduce error (e.g., RMSE)</a:t>
            </a:r>
          </a:p>
          <a:p>
            <a:pPr lvl="2"/>
            <a:r>
              <a:rPr lang="en-US" sz="1800" dirty="0"/>
              <a:t>Similar evaluation metrics</a:t>
            </a:r>
          </a:p>
          <a:p>
            <a:pPr lvl="1"/>
            <a:r>
              <a:rPr lang="en-US" sz="2200" dirty="0"/>
              <a:t>Both rely on good quality and quantity of data</a:t>
            </a:r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ED108-6876-45D2-8531-EB1564751D9D}"/>
              </a:ext>
            </a:extLst>
          </p:cNvPr>
          <p:cNvSpPr txBox="1"/>
          <p:nvPr/>
        </p:nvSpPr>
        <p:spPr>
          <a:xfrm>
            <a:off x="5375934" y="4336646"/>
            <a:ext cx="609442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Key Differences: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Inference and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ML requires </a:t>
            </a:r>
            <a:r>
              <a:rPr lang="en-US" sz="2200" b="1" i="1" dirty="0"/>
              <a:t>much more data</a:t>
            </a:r>
          </a:p>
        </p:txBody>
      </p:sp>
    </p:spTree>
    <p:extLst>
      <p:ext uri="{BB962C8B-B14F-4D97-AF65-F5344CB8AC3E}">
        <p14:creationId xmlns:p14="http://schemas.microsoft.com/office/powerpoint/2010/main" val="280544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0554CBC8-6CAD-0A76-4B91-019CAEA92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</a:blip>
          <a:srcRect l="28990" r="6122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7BC00-0BFC-4A28-861B-4D2D870D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983909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3800" b="1" dirty="0">
                <a:solidFill>
                  <a:srgbClr val="FFFFFF"/>
                </a:solidFill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525096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9E6E8-DA33-4949-A271-9D14B8CA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Considerations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A1F0-054E-4AE8-8239-521D31C0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“No Free Lunch” principle</a:t>
            </a:r>
          </a:p>
          <a:p>
            <a:r>
              <a:rPr lang="en-US" sz="2400" dirty="0">
                <a:solidFill>
                  <a:srgbClr val="FEFFFF"/>
                </a:solidFill>
              </a:rPr>
              <a:t>Data size</a:t>
            </a:r>
          </a:p>
          <a:p>
            <a:pPr lvl="1"/>
            <a:r>
              <a:rPr lang="en-US" dirty="0">
                <a:solidFill>
                  <a:srgbClr val="FEFFFF"/>
                </a:solidFill>
              </a:rPr>
              <a:t>MNIST ~60,000 samples</a:t>
            </a:r>
          </a:p>
          <a:p>
            <a:r>
              <a:rPr lang="en-US" sz="2400" dirty="0">
                <a:solidFill>
                  <a:srgbClr val="FEFFFF"/>
                </a:solidFill>
              </a:rPr>
              <a:t>Missing data</a:t>
            </a:r>
          </a:p>
          <a:p>
            <a:r>
              <a:rPr lang="en-US" sz="2400" dirty="0">
                <a:solidFill>
                  <a:srgbClr val="FEFFFF"/>
                </a:solidFill>
              </a:rPr>
              <a:t>Biased data sources</a:t>
            </a:r>
          </a:p>
          <a:p>
            <a:r>
              <a:rPr lang="en-US" sz="2400" dirty="0">
                <a:solidFill>
                  <a:srgbClr val="FEFFFF"/>
                </a:solidFill>
              </a:rPr>
              <a:t>Ethics</a:t>
            </a:r>
          </a:p>
          <a:p>
            <a:endParaRPr lang="en-US" sz="2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82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651B-D2CE-46B7-97AE-0503D05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Ethics</a:t>
            </a:r>
          </a:p>
        </p:txBody>
      </p:sp>
      <p:pic>
        <p:nvPicPr>
          <p:cNvPr id="2050" name="Picture 2" descr="Fighting Harmful Bias in AI/ML with a Lifelong Approach to Ethics Training">
            <a:extLst>
              <a:ext uri="{FF2B5EF4-FFF2-40B4-BE49-F238E27FC236}">
                <a16:creationId xmlns:a16="http://schemas.microsoft.com/office/drawing/2014/main" id="{F02F538A-E4E9-4719-BCB2-3F13E585B9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8" r="1" b="12869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41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8" name="Rectangle 717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inority Report - Rotten Tomatoes">
            <a:extLst>
              <a:ext uri="{FF2B5EF4-FFF2-40B4-BE49-F238E27FC236}">
                <a16:creationId xmlns:a16="http://schemas.microsoft.com/office/drawing/2014/main" id="{A4B46450-8629-40E5-B07D-AD6F2A373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2323" y="457200"/>
            <a:ext cx="3967353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379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BA89-D7F6-493E-B0C5-4008E656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dilemmas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36C8-F800-42C0-B9BE-7F057981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Inference vs Prediction again</a:t>
            </a:r>
          </a:p>
          <a:p>
            <a:pPr lvl="1"/>
            <a:r>
              <a:rPr lang="en-US" dirty="0"/>
              <a:t>Retrospective: “</a:t>
            </a:r>
            <a:r>
              <a:rPr lang="en-US" i="1" dirty="0"/>
              <a:t>The data suggests…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Prospective: “</a:t>
            </a:r>
            <a:r>
              <a:rPr lang="en-US" i="1" dirty="0"/>
              <a:t>Participant has a n% to fail</a:t>
            </a:r>
            <a:r>
              <a:rPr lang="en-US" dirty="0"/>
              <a:t>”</a:t>
            </a:r>
            <a:endParaRPr lang="en-US" i="1" dirty="0"/>
          </a:p>
          <a:p>
            <a:r>
              <a:rPr lang="en-US" dirty="0"/>
              <a:t>Impact of outcome</a:t>
            </a:r>
          </a:p>
          <a:p>
            <a:pPr lvl="1"/>
            <a:r>
              <a:rPr lang="en-US" dirty="0"/>
              <a:t>How to decide if a student is going to drop out of school?</a:t>
            </a:r>
          </a:p>
          <a:p>
            <a:pPr lvl="1"/>
            <a:r>
              <a:rPr lang="en-US" dirty="0"/>
              <a:t>How to tell parents if a child has learning needs?</a:t>
            </a:r>
          </a:p>
          <a:p>
            <a:r>
              <a:rPr lang="en-US" dirty="0"/>
              <a:t>Type 1 and type 2 errors: False Positives and Negatives</a:t>
            </a:r>
          </a:p>
          <a:p>
            <a:r>
              <a:rPr lang="en-US" dirty="0"/>
              <a:t>Biases: Racial, gender, socioeconomic status</a:t>
            </a:r>
          </a:p>
          <a:p>
            <a:pPr lvl="1"/>
            <a:r>
              <a:rPr lang="en-US" dirty="0"/>
              <a:t>Influences feature importance</a:t>
            </a:r>
          </a:p>
          <a:p>
            <a:r>
              <a:rPr lang="en-US" dirty="0"/>
              <a:t>Algorithm design is essentially decided by human input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0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27F0-008E-416E-BF4A-724EF048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2445F-4F90-4747-B24B-4D8385E03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Types of supervised and unsupervised learning</a:t>
            </a:r>
          </a:p>
          <a:p>
            <a:r>
              <a:rPr lang="en-US" sz="2000" dirty="0"/>
              <a:t>What makes ML prediction-focused</a:t>
            </a:r>
          </a:p>
          <a:p>
            <a:r>
              <a:rPr lang="en-US" sz="2000" dirty="0"/>
              <a:t>Neural networks and complexity</a:t>
            </a:r>
          </a:p>
          <a:p>
            <a:r>
              <a:rPr lang="en-US" sz="2000" dirty="0"/>
              <a:t>Considerations, biases, and ethics</a:t>
            </a:r>
          </a:p>
        </p:txBody>
      </p:sp>
      <p:pic>
        <p:nvPicPr>
          <p:cNvPr id="5" name="Picture 4" descr="Multi-coloured push pins connected by a black wire">
            <a:extLst>
              <a:ext uri="{FF2B5EF4-FFF2-40B4-BE49-F238E27FC236}">
                <a16:creationId xmlns:a16="http://schemas.microsoft.com/office/drawing/2014/main" id="{C11921FF-FD5E-F29E-387D-D24314D6E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4" r="4853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CF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1797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FD1F-64DB-4399-8490-B9A95FA7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F369-7E8D-4DBA-B764-53FBAE6A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https://ml-playground.com/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Helvetica Neue"/>
                <a:hlinkClick r:id="rId3"/>
              </a:rPr>
              <a:t>https://www.oecd.org/pisa/publications/pisa-2018-results.htm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800" dirty="0">
                <a:hlinkClick r:id="rId4"/>
              </a:rPr>
              <a:t>https://www.sciencedaily.com/releases/2022/06/220630114501.htm</a:t>
            </a:r>
            <a:endParaRPr lang="en-US" sz="2800" dirty="0">
              <a:solidFill>
                <a:srgbClr val="000000"/>
              </a:solidFill>
              <a:latin typeface="Helvetica Neue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0258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1348-F029-4F6D-98BC-4A4DF335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learn 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93D40-2ACC-4AB9-A749-2AAAE4A97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https://heicodersacademy.com/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https://www.edx.org/professional-certificate/harvardx-data-science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39BFE-5C99-40E0-A964-678E4CED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Machine learning terms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21F72F-B7A6-3610-C3DF-F27A7F377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00368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7393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AC35-1635-4BD8-AAF3-275C3452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and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1120A-BC0E-4680-AF90-F0A3E519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&amp; Supervised</a:t>
            </a:r>
          </a:p>
          <a:p>
            <a:pPr lvl="1"/>
            <a:r>
              <a:rPr lang="en-US" dirty="0"/>
              <a:t>Depends on the outcome</a:t>
            </a:r>
          </a:p>
          <a:p>
            <a:pPr lvl="1"/>
            <a:r>
              <a:rPr lang="en-US" dirty="0"/>
              <a:t>Unsupervised (Patterns in data): E.g., K-means clustering &amp; LFA</a:t>
            </a:r>
          </a:p>
          <a:p>
            <a:pPr lvl="2"/>
            <a:r>
              <a:rPr lang="en-US" dirty="0">
                <a:hlinkClick r:id="rId2"/>
              </a:rPr>
              <a:t>https://ml-playground.com/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932961C-064D-4CC1-8056-AA67EC19F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04109"/>
              </p:ext>
            </p:extLst>
          </p:nvPr>
        </p:nvGraphicFramePr>
        <p:xfrm>
          <a:off x="2032000" y="408686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228972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080899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8136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0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7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0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5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26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D78EE5-B47A-4D01-B9BB-2030C0CD9209}"/>
              </a:ext>
            </a:extLst>
          </p:cNvPr>
          <p:cNvSpPr txBox="1"/>
          <p:nvPr/>
        </p:nvSpPr>
        <p:spPr>
          <a:xfrm>
            <a:off x="2032000" y="6441534"/>
            <a:ext cx="37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Clustering – no labels</a:t>
            </a:r>
          </a:p>
        </p:txBody>
      </p:sp>
    </p:spTree>
    <p:extLst>
      <p:ext uri="{BB962C8B-B14F-4D97-AF65-F5344CB8AC3E}">
        <p14:creationId xmlns:p14="http://schemas.microsoft.com/office/powerpoint/2010/main" val="4162427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ECD68B78EED44491316AA3ED98AE64" ma:contentTypeVersion="12" ma:contentTypeDescription="Create a new document." ma:contentTypeScope="" ma:versionID="d9fe2f0e29122f43f8f06ac589490db4">
  <xsd:schema xmlns:xsd="http://www.w3.org/2001/XMLSchema" xmlns:xs="http://www.w3.org/2001/XMLSchema" xmlns:p="http://schemas.microsoft.com/office/2006/metadata/properties" xmlns:ns2="3d8df4d4-808a-45c2-88c9-e5df94885740" xmlns:ns3="0b6cca1c-5fed-42e6-94f6-b3784d85b86f" targetNamespace="http://schemas.microsoft.com/office/2006/metadata/properties" ma:root="true" ma:fieldsID="90d39a78edb8cc753d360f82010784d9" ns2:_="" ns3:_="">
    <xsd:import namespace="3d8df4d4-808a-45c2-88c9-e5df94885740"/>
    <xsd:import namespace="0b6cca1c-5fed-42e6-94f6-b3784d85b8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8df4d4-808a-45c2-88c9-e5df948857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6cca1c-5fed-42e6-94f6-b3784d85b86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4439D5-190E-47CB-AF73-C0B1425566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EE1816-6892-4636-9C0E-F609A1BF2B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8df4d4-808a-45c2-88c9-e5df94885740"/>
    <ds:schemaRef ds:uri="0b6cca1c-5fed-42e6-94f6-b3784d85b8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79AA85-DEEC-41BC-B355-14156E6F08D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1547</Words>
  <Application>Microsoft Office PowerPoint</Application>
  <PresentationFormat>Widescreen</PresentationFormat>
  <Paragraphs>498</Paragraphs>
  <Slides>77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Helvetica Neue</vt:lpstr>
      <vt:lpstr>Office Theme</vt:lpstr>
      <vt:lpstr>Introduction to Machine Learning</vt:lpstr>
      <vt:lpstr>PowerPoint Presentation</vt:lpstr>
      <vt:lpstr>Machine Learning</vt:lpstr>
      <vt:lpstr>PowerPoint Presentation</vt:lpstr>
      <vt:lpstr>PowerPoint Presentation</vt:lpstr>
      <vt:lpstr>PowerPoint Presentation</vt:lpstr>
      <vt:lpstr>Statistical analysis and machine learning</vt:lpstr>
      <vt:lpstr>Machine learning terms</vt:lpstr>
      <vt:lpstr>Unsupervised and supervised learning</vt:lpstr>
      <vt:lpstr>Unsupervised and supervised learning</vt:lpstr>
      <vt:lpstr>White boxes</vt:lpstr>
      <vt:lpstr>PowerPoint Presentation</vt:lpstr>
      <vt:lpstr>White boxes</vt:lpstr>
      <vt:lpstr>Problem</vt:lpstr>
      <vt:lpstr>PowerPoint Presentation</vt:lpstr>
      <vt:lpstr>Black Box Algorithms</vt:lpstr>
      <vt:lpstr>Learning in children</vt:lpstr>
      <vt:lpstr>How does the brain learn?</vt:lpstr>
      <vt:lpstr>PowerPoint Presentation</vt:lpstr>
      <vt:lpstr>What is that?</vt:lpstr>
      <vt:lpstr>PowerPoint Presentation</vt:lpstr>
      <vt:lpstr>PowerPoint Presentation</vt:lpstr>
      <vt:lpstr>What is that?</vt:lpstr>
      <vt:lpstr>PowerPoint Presentation</vt:lpstr>
      <vt:lpstr>PowerPoint Presentation</vt:lpstr>
      <vt:lpstr>PowerPoint Presentation</vt:lpstr>
      <vt:lpstr>Black Box Algorithms</vt:lpstr>
      <vt:lpstr>Section recap</vt:lpstr>
      <vt:lpstr>Training, validation, and testing</vt:lpstr>
      <vt:lpstr>Sitting for a physics exam </vt:lpstr>
      <vt:lpstr>PowerPoint Presentation</vt:lpstr>
      <vt:lpstr>PowerPoint Presentation</vt:lpstr>
      <vt:lpstr>What about statistical inference?</vt:lpstr>
      <vt:lpstr>PowerPoint Presentation</vt:lpstr>
      <vt:lpstr>Training, validation, and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Training, validation, and testing: Regression metrics</vt:lpstr>
      <vt:lpstr>Training, validation, and testing: Classification metrics</vt:lpstr>
      <vt:lpstr>Hyperparameters &amp; others</vt:lpstr>
      <vt:lpstr>Methods</vt:lpstr>
      <vt:lpstr>PowerPoint Presentation</vt:lpstr>
      <vt:lpstr>PowerPoint Presentation</vt:lpstr>
      <vt:lpstr>Neural Networks and Tensors</vt:lpstr>
      <vt:lpstr>Neural Networks and Tensors</vt:lpstr>
      <vt:lpstr>Neural Networks and Tensors</vt:lpstr>
      <vt:lpstr>Neural Networks and Tensors</vt:lpstr>
      <vt:lpstr>PowerPoint Presentation</vt:lpstr>
      <vt:lpstr>PowerPoint Presentation</vt:lpstr>
      <vt:lpstr>Neural Networks and TensorFlow</vt:lpstr>
      <vt:lpstr>PowerPoint Presentation</vt:lpstr>
      <vt:lpstr>Neural Networks and TensorFlow: What makes it different from regression? </vt:lpstr>
      <vt:lpstr>PowerPoint Presentation</vt:lpstr>
      <vt:lpstr>PowerPoint Presentation</vt:lpstr>
      <vt:lpstr>PowerPoint Presentation</vt:lpstr>
      <vt:lpstr>Example: OECD PISA scores</vt:lpstr>
      <vt:lpstr>Example: OECD PISA scores</vt:lpstr>
      <vt:lpstr>AT THIS POINT: WHY ML?</vt:lpstr>
      <vt:lpstr>Many Uses </vt:lpstr>
      <vt:lpstr>Uses</vt:lpstr>
      <vt:lpstr>Uses </vt:lpstr>
      <vt:lpstr>Uses </vt:lpstr>
      <vt:lpstr>Issues</vt:lpstr>
      <vt:lpstr>Considerations</vt:lpstr>
      <vt:lpstr>Ethics</vt:lpstr>
      <vt:lpstr>PowerPoint Presentation</vt:lpstr>
      <vt:lpstr>Ethical dilemmas</vt:lpstr>
      <vt:lpstr>Recap</vt:lpstr>
      <vt:lpstr>Resources</vt:lpstr>
      <vt:lpstr>To learn 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Jeremy Pan Jiadong</dc:creator>
  <cp:lastModifiedBy>Jeremy Pan Jiadong</cp:lastModifiedBy>
  <cp:revision>14</cp:revision>
  <dcterms:created xsi:type="dcterms:W3CDTF">2022-07-05T01:00:27Z</dcterms:created>
  <dcterms:modified xsi:type="dcterms:W3CDTF">2022-07-12T01:53:08Z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0x0101006FECD68B78EED44491316AA3ED98AE64</vt:lpwstr>
  </property>
</Properties>
</file>